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25" r:id="rId2"/>
    <p:sldId id="883" r:id="rId3"/>
    <p:sldId id="776" r:id="rId4"/>
    <p:sldId id="865" r:id="rId5"/>
    <p:sldId id="467" r:id="rId6"/>
    <p:sldId id="678" r:id="rId7"/>
    <p:sldId id="701" r:id="rId8"/>
    <p:sldId id="778" r:id="rId9"/>
    <p:sldId id="855" r:id="rId10"/>
    <p:sldId id="856" r:id="rId11"/>
    <p:sldId id="666" r:id="rId12"/>
    <p:sldId id="884" r:id="rId13"/>
    <p:sldId id="847" r:id="rId14"/>
    <p:sldId id="823" r:id="rId15"/>
    <p:sldId id="900" r:id="rId16"/>
    <p:sldId id="887" r:id="rId17"/>
    <p:sldId id="888" r:id="rId18"/>
    <p:sldId id="889" r:id="rId19"/>
    <p:sldId id="890" r:id="rId20"/>
    <p:sldId id="891" r:id="rId21"/>
    <p:sldId id="892" r:id="rId22"/>
    <p:sldId id="893" r:id="rId23"/>
    <p:sldId id="833" r:id="rId24"/>
    <p:sldId id="846" r:id="rId25"/>
    <p:sldId id="894" r:id="rId26"/>
    <p:sldId id="895" r:id="rId27"/>
    <p:sldId id="822" r:id="rId28"/>
    <p:sldId id="896" r:id="rId29"/>
    <p:sldId id="897" r:id="rId30"/>
    <p:sldId id="835" r:id="rId31"/>
    <p:sldId id="867" r:id="rId32"/>
    <p:sldId id="868" r:id="rId33"/>
    <p:sldId id="898" r:id="rId34"/>
    <p:sldId id="911" r:id="rId35"/>
    <p:sldId id="885" r:id="rId36"/>
    <p:sldId id="902" r:id="rId37"/>
    <p:sldId id="904" r:id="rId38"/>
    <p:sldId id="906" r:id="rId39"/>
    <p:sldId id="908" r:id="rId40"/>
    <p:sldId id="909" r:id="rId41"/>
    <p:sldId id="910" r:id="rId42"/>
    <p:sldId id="880" r:id="rId43"/>
    <p:sldId id="874" r:id="rId44"/>
    <p:sldId id="496" r:id="rId45"/>
    <p:sldId id="877" r:id="rId46"/>
    <p:sldId id="861" r:id="rId47"/>
    <p:sldId id="878" r:id="rId48"/>
    <p:sldId id="633" r:id="rId49"/>
    <p:sldId id="860" r:id="rId50"/>
    <p:sldId id="875" r:id="rId51"/>
    <p:sldId id="876" r:id="rId52"/>
    <p:sldId id="858" r:id="rId53"/>
    <p:sldId id="859" r:id="rId54"/>
    <p:sldId id="706" r:id="rId55"/>
    <p:sldId id="799" r:id="rId56"/>
    <p:sldId id="468" r:id="rId5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7F7F7"/>
    <a:srgbClr val="4D7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4"/>
    <p:restoredTop sz="96271"/>
  </p:normalViewPr>
  <p:slideViewPr>
    <p:cSldViewPr snapToGrid="0" snapToObjects="1">
      <p:cViewPr varScale="1">
        <p:scale>
          <a:sx n="132" d="100"/>
          <a:sy n="132" d="100"/>
        </p:scale>
        <p:origin x="209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BA017037-CFC5-0449-B31E-A16E8B8F0100}"/>
    <pc:docChg chg="undo custSel addSld delSld modSld sldOrd modNotesMaster">
      <pc:chgData name="Jim Fleming" userId="161791bae1afb603" providerId="LiveId" clId="{BA017037-CFC5-0449-B31E-A16E8B8F0100}" dt="2025-04-05T19:33:24.075" v="4055"/>
      <pc:docMkLst>
        <pc:docMk/>
      </pc:docMkLst>
      <pc:sldChg chg="del">
        <pc:chgData name="Jim Fleming" userId="161791bae1afb603" providerId="LiveId" clId="{BA017037-CFC5-0449-B31E-A16E8B8F0100}" dt="2025-04-05T14:54:08.125" v="84" actId="2696"/>
        <pc:sldMkLst>
          <pc:docMk/>
          <pc:sldMk cId="1564561552" sldId="257"/>
        </pc:sldMkLst>
      </pc:sldChg>
      <pc:sldChg chg="modSp add mod ord">
        <pc:chgData name="Jim Fleming" userId="161791bae1afb603" providerId="LiveId" clId="{BA017037-CFC5-0449-B31E-A16E8B8F0100}" dt="2025-04-05T18:23:16.119" v="3648" actId="20578"/>
        <pc:sldMkLst>
          <pc:docMk/>
          <pc:sldMk cId="1791236111" sldId="386"/>
        </pc:sldMkLst>
      </pc:sldChg>
      <pc:sldChg chg="modSp mod ord chgLayout">
        <pc:chgData name="Jim Fleming" userId="161791bae1afb603" providerId="LiveId" clId="{BA017037-CFC5-0449-B31E-A16E8B8F0100}" dt="2025-04-05T15:22:35.226" v="614" actId="20578"/>
        <pc:sldMkLst>
          <pc:docMk/>
          <pc:sldMk cId="3544828559" sldId="467"/>
        </pc:sldMkLst>
        <pc:spChg chg="mod ord">
          <ac:chgData name="Jim Fleming" userId="161791bae1afb603" providerId="LiveId" clId="{BA017037-CFC5-0449-B31E-A16E8B8F0100}" dt="2025-04-05T14:52:10.874" v="40" actId="700"/>
          <ac:spMkLst>
            <pc:docMk/>
            <pc:sldMk cId="3544828559" sldId="467"/>
            <ac:spMk id="2" creationId="{1AC8C507-C381-A7EC-84C3-B88443D1F57A}"/>
          </ac:spMkLst>
        </pc:spChg>
        <pc:spChg chg="mod ord">
          <ac:chgData name="Jim Fleming" userId="161791bae1afb603" providerId="LiveId" clId="{BA017037-CFC5-0449-B31E-A16E8B8F0100}" dt="2025-04-05T14:52:18.013" v="41" actId="114"/>
          <ac:spMkLst>
            <pc:docMk/>
            <pc:sldMk cId="3544828559" sldId="467"/>
            <ac:spMk id="5" creationId="{FDC8D6C2-5F52-D34B-23A0-601FDE73D0F9}"/>
          </ac:spMkLst>
        </pc:spChg>
      </pc:sldChg>
      <pc:sldChg chg="del">
        <pc:chgData name="Jim Fleming" userId="161791bae1afb603" providerId="LiveId" clId="{BA017037-CFC5-0449-B31E-A16E8B8F0100}" dt="2025-04-05T14:52:53.804" v="42" actId="2696"/>
        <pc:sldMkLst>
          <pc:docMk/>
          <pc:sldMk cId="4066688916" sldId="469"/>
        </pc:sldMkLst>
      </pc:sldChg>
      <pc:sldChg chg="del">
        <pc:chgData name="Jim Fleming" userId="161791bae1afb603" providerId="LiveId" clId="{BA017037-CFC5-0449-B31E-A16E8B8F0100}" dt="2025-04-05T14:52:53.804" v="42" actId="2696"/>
        <pc:sldMkLst>
          <pc:docMk/>
          <pc:sldMk cId="1008993633" sldId="479"/>
        </pc:sldMkLst>
      </pc:sldChg>
      <pc:sldChg chg="del">
        <pc:chgData name="Jim Fleming" userId="161791bae1afb603" providerId="LiveId" clId="{BA017037-CFC5-0449-B31E-A16E8B8F0100}" dt="2025-04-05T14:53:02.314" v="43" actId="2696"/>
        <pc:sldMkLst>
          <pc:docMk/>
          <pc:sldMk cId="3467839692" sldId="480"/>
        </pc:sldMkLst>
      </pc:sldChg>
      <pc:sldChg chg="del">
        <pc:chgData name="Jim Fleming" userId="161791bae1afb603" providerId="LiveId" clId="{BA017037-CFC5-0449-B31E-A16E8B8F0100}" dt="2025-04-05T14:53:19.194" v="47" actId="2696"/>
        <pc:sldMkLst>
          <pc:docMk/>
          <pc:sldMk cId="1693998690" sldId="481"/>
        </pc:sldMkLst>
      </pc:sldChg>
      <pc:sldChg chg="del">
        <pc:chgData name="Jim Fleming" userId="161791bae1afb603" providerId="LiveId" clId="{BA017037-CFC5-0449-B31E-A16E8B8F0100}" dt="2025-04-05T14:53:18.424" v="46" actId="2696"/>
        <pc:sldMkLst>
          <pc:docMk/>
          <pc:sldMk cId="334323681" sldId="483"/>
        </pc:sldMkLst>
      </pc:sldChg>
      <pc:sldChg chg="del">
        <pc:chgData name="Jim Fleming" userId="161791bae1afb603" providerId="LiveId" clId="{BA017037-CFC5-0449-B31E-A16E8B8F0100}" dt="2025-04-05T14:53:56.259" v="75" actId="2696"/>
        <pc:sldMkLst>
          <pc:docMk/>
          <pc:sldMk cId="2138533639" sldId="489"/>
        </pc:sldMkLst>
      </pc:sldChg>
      <pc:sldChg chg="del">
        <pc:chgData name="Jim Fleming" userId="161791bae1afb603" providerId="LiveId" clId="{BA017037-CFC5-0449-B31E-A16E8B8F0100}" dt="2025-04-05T14:53:56.612" v="76" actId="2696"/>
        <pc:sldMkLst>
          <pc:docMk/>
          <pc:sldMk cId="1773743807" sldId="490"/>
        </pc:sldMkLst>
      </pc:sldChg>
      <pc:sldChg chg="del">
        <pc:chgData name="Jim Fleming" userId="161791bae1afb603" providerId="LiveId" clId="{BA017037-CFC5-0449-B31E-A16E8B8F0100}" dt="2025-04-05T14:53:57.093" v="77" actId="2696"/>
        <pc:sldMkLst>
          <pc:docMk/>
          <pc:sldMk cId="1321751761" sldId="491"/>
        </pc:sldMkLst>
      </pc:sldChg>
      <pc:sldChg chg="modSp add mod ord">
        <pc:chgData name="Jim Fleming" userId="161791bae1afb603" providerId="LiveId" clId="{BA017037-CFC5-0449-B31E-A16E8B8F0100}" dt="2025-04-05T19:09:12.347" v="3899" actId="6549"/>
        <pc:sldMkLst>
          <pc:docMk/>
          <pc:sldMk cId="1695603952" sldId="496"/>
        </pc:sldMkLst>
        <pc:spChg chg="mod">
          <ac:chgData name="Jim Fleming" userId="161791bae1afb603" providerId="LiveId" clId="{BA017037-CFC5-0449-B31E-A16E8B8F0100}" dt="2025-04-05T19:09:12.347" v="3899" actId="6549"/>
          <ac:spMkLst>
            <pc:docMk/>
            <pc:sldMk cId="1695603952" sldId="496"/>
            <ac:spMk id="4" creationId="{1573007A-849C-54EE-5E6E-FF1F334F021B}"/>
          </ac:spMkLst>
        </pc:spChg>
      </pc:sldChg>
      <pc:sldChg chg="del">
        <pc:chgData name="Jim Fleming" userId="161791bae1afb603" providerId="LiveId" clId="{BA017037-CFC5-0449-B31E-A16E8B8F0100}" dt="2025-04-05T14:53:43.254" v="55" actId="2696"/>
        <pc:sldMkLst>
          <pc:docMk/>
          <pc:sldMk cId="3278007702" sldId="505"/>
        </pc:sldMkLst>
      </pc:sldChg>
      <pc:sldChg chg="del">
        <pc:chgData name="Jim Fleming" userId="161791bae1afb603" providerId="LiveId" clId="{BA017037-CFC5-0449-B31E-A16E8B8F0100}" dt="2025-04-05T14:53:50.597" v="65" actId="2696"/>
        <pc:sldMkLst>
          <pc:docMk/>
          <pc:sldMk cId="4287106677" sldId="506"/>
        </pc:sldMkLst>
      </pc:sldChg>
      <pc:sldChg chg="add">
        <pc:chgData name="Jim Fleming" userId="161791bae1afb603" providerId="LiveId" clId="{BA017037-CFC5-0449-B31E-A16E8B8F0100}" dt="2025-04-05T18:26:31.698" v="3653"/>
        <pc:sldMkLst>
          <pc:docMk/>
          <pc:sldMk cId="3433638524" sldId="539"/>
        </pc:sldMkLst>
      </pc:sldChg>
      <pc:sldChg chg="modSp add mod ord">
        <pc:chgData name="Jim Fleming" userId="161791bae1afb603" providerId="LiveId" clId="{BA017037-CFC5-0449-B31E-A16E8B8F0100}" dt="2025-04-05T18:33:05.923" v="3730" actId="20578"/>
        <pc:sldMkLst>
          <pc:docMk/>
          <pc:sldMk cId="3051952489" sldId="633"/>
        </pc:sldMkLst>
        <pc:spChg chg="mod">
          <ac:chgData name="Jim Fleming" userId="161791bae1afb603" providerId="LiveId" clId="{BA017037-CFC5-0449-B31E-A16E8B8F0100}" dt="2025-04-05T17:24:54.869" v="2799" actId="6549"/>
          <ac:spMkLst>
            <pc:docMk/>
            <pc:sldMk cId="3051952489" sldId="633"/>
            <ac:spMk id="4" creationId="{07F663BF-43BE-E7E8-61BF-9EC393A5D63B}"/>
          </ac:spMkLst>
        </pc:spChg>
      </pc:sldChg>
      <pc:sldChg chg="modSp mod">
        <pc:chgData name="Jim Fleming" userId="161791bae1afb603" providerId="LiveId" clId="{BA017037-CFC5-0449-B31E-A16E8B8F0100}" dt="2025-04-05T19:01:17.865" v="3876"/>
        <pc:sldMkLst>
          <pc:docMk/>
          <pc:sldMk cId="384459236" sldId="666"/>
        </pc:sldMkLst>
        <pc:spChg chg="mod">
          <ac:chgData name="Jim Fleming" userId="161791bae1afb603" providerId="LiveId" clId="{BA017037-CFC5-0449-B31E-A16E8B8F0100}" dt="2025-04-05T19:01:17.865" v="3876"/>
          <ac:spMkLst>
            <pc:docMk/>
            <pc:sldMk cId="384459236" sldId="666"/>
            <ac:spMk id="2" creationId="{F7C5E659-3FCE-85B7-35DF-8AD98DBD3BD2}"/>
          </ac:spMkLst>
        </pc:spChg>
      </pc:sldChg>
      <pc:sldChg chg="del">
        <pc:chgData name="Jim Fleming" userId="161791bae1afb603" providerId="LiveId" clId="{BA017037-CFC5-0449-B31E-A16E8B8F0100}" dt="2025-04-05T14:54:00.746" v="83" actId="2696"/>
        <pc:sldMkLst>
          <pc:docMk/>
          <pc:sldMk cId="2230630306" sldId="667"/>
        </pc:sldMkLst>
      </pc:sldChg>
      <pc:sldChg chg="del">
        <pc:chgData name="Jim Fleming" userId="161791bae1afb603" providerId="LiveId" clId="{BA017037-CFC5-0449-B31E-A16E8B8F0100}" dt="2025-04-05T14:53:41.900" v="54" actId="2696"/>
        <pc:sldMkLst>
          <pc:docMk/>
          <pc:sldMk cId="3757601269" sldId="668"/>
        </pc:sldMkLst>
      </pc:sldChg>
      <pc:sldChg chg="del">
        <pc:chgData name="Jim Fleming" userId="161791bae1afb603" providerId="LiveId" clId="{BA017037-CFC5-0449-B31E-A16E8B8F0100}" dt="2025-04-05T14:53:53.714" v="73" actId="2696"/>
        <pc:sldMkLst>
          <pc:docMk/>
          <pc:sldMk cId="3646108762" sldId="669"/>
        </pc:sldMkLst>
      </pc:sldChg>
      <pc:sldChg chg="add del ord">
        <pc:chgData name="Jim Fleming" userId="161791bae1afb603" providerId="LiveId" clId="{BA017037-CFC5-0449-B31E-A16E8B8F0100}" dt="2025-04-05T17:53:21.724" v="2953" actId="20578"/>
        <pc:sldMkLst>
          <pc:docMk/>
          <pc:sldMk cId="4015699505" sldId="672"/>
        </pc:sldMkLst>
      </pc:sldChg>
      <pc:sldChg chg="del">
        <pc:chgData name="Jim Fleming" userId="161791bae1afb603" providerId="LiveId" clId="{BA017037-CFC5-0449-B31E-A16E8B8F0100}" dt="2025-04-05T17:27:59.541" v="2814" actId="2696"/>
        <pc:sldMkLst>
          <pc:docMk/>
          <pc:sldMk cId="480089297" sldId="673"/>
        </pc:sldMkLst>
      </pc:sldChg>
      <pc:sldChg chg="del">
        <pc:chgData name="Jim Fleming" userId="161791bae1afb603" providerId="LiveId" clId="{BA017037-CFC5-0449-B31E-A16E8B8F0100}" dt="2025-04-05T14:52:53.804" v="42" actId="2696"/>
        <pc:sldMkLst>
          <pc:docMk/>
          <pc:sldMk cId="2177504325" sldId="674"/>
        </pc:sldMkLst>
      </pc:sldChg>
      <pc:sldChg chg="del">
        <pc:chgData name="Jim Fleming" userId="161791bae1afb603" providerId="LiveId" clId="{BA017037-CFC5-0449-B31E-A16E8B8F0100}" dt="2025-04-05T14:52:53.804" v="42" actId="2696"/>
        <pc:sldMkLst>
          <pc:docMk/>
          <pc:sldMk cId="353112185" sldId="675"/>
        </pc:sldMkLst>
      </pc:sldChg>
      <pc:sldChg chg="ord">
        <pc:chgData name="Jim Fleming" userId="161791bae1afb603" providerId="LiveId" clId="{BA017037-CFC5-0449-B31E-A16E8B8F0100}" dt="2025-04-05T14:54:28.058" v="93" actId="20578"/>
        <pc:sldMkLst>
          <pc:docMk/>
          <pc:sldMk cId="4286034721" sldId="676"/>
        </pc:sldMkLst>
      </pc:sldChg>
      <pc:sldChg chg="modSp add del mod ord">
        <pc:chgData name="Jim Fleming" userId="161791bae1afb603" providerId="LiveId" clId="{BA017037-CFC5-0449-B31E-A16E8B8F0100}" dt="2025-04-05T17:30:07.017" v="2827" actId="20578"/>
        <pc:sldMkLst>
          <pc:docMk/>
          <pc:sldMk cId="3005670088" sldId="677"/>
        </pc:sldMkLst>
      </pc:sldChg>
      <pc:sldChg chg="modSp add mod ord">
        <pc:chgData name="Jim Fleming" userId="161791bae1afb603" providerId="LiveId" clId="{BA017037-CFC5-0449-B31E-A16E8B8F0100}" dt="2025-04-05T18:23:37.256" v="3651" actId="20578"/>
        <pc:sldMkLst>
          <pc:docMk/>
          <pc:sldMk cId="1892334262" sldId="678"/>
        </pc:sldMkLst>
        <pc:spChg chg="mod">
          <ac:chgData name="Jim Fleming" userId="161791bae1afb603" providerId="LiveId" clId="{BA017037-CFC5-0449-B31E-A16E8B8F0100}" dt="2025-04-05T17:25:28.321" v="2803" actId="14100"/>
          <ac:spMkLst>
            <pc:docMk/>
            <pc:sldMk cId="1892334262" sldId="678"/>
            <ac:spMk id="5" creationId="{0049CE32-46AC-1D06-6230-92543CFA1793}"/>
          </ac:spMkLst>
        </pc:spChg>
      </pc:sldChg>
      <pc:sldChg chg="del">
        <pc:chgData name="Jim Fleming" userId="161791bae1afb603" providerId="LiveId" clId="{BA017037-CFC5-0449-B31E-A16E8B8F0100}" dt="2025-04-05T14:54:16.367" v="90" actId="2696"/>
        <pc:sldMkLst>
          <pc:docMk/>
          <pc:sldMk cId="3866692572" sldId="678"/>
        </pc:sldMkLst>
      </pc:sldChg>
      <pc:sldChg chg="del">
        <pc:chgData name="Jim Fleming" userId="161791bae1afb603" providerId="LiveId" clId="{BA017037-CFC5-0449-B31E-A16E8B8F0100}" dt="2025-04-05T14:54:16.960" v="91" actId="2696"/>
        <pc:sldMkLst>
          <pc:docMk/>
          <pc:sldMk cId="3376690331" sldId="679"/>
        </pc:sldMkLst>
      </pc:sldChg>
      <pc:sldChg chg="add del">
        <pc:chgData name="Jim Fleming" userId="161791bae1afb603" providerId="LiveId" clId="{BA017037-CFC5-0449-B31E-A16E8B8F0100}" dt="2025-04-05T14:54:15.868" v="89" actId="2696"/>
        <pc:sldMkLst>
          <pc:docMk/>
          <pc:sldMk cId="338575872" sldId="680"/>
        </pc:sldMkLst>
      </pc:sldChg>
      <pc:sldChg chg="del">
        <pc:chgData name="Jim Fleming" userId="161791bae1afb603" providerId="LiveId" clId="{BA017037-CFC5-0449-B31E-A16E8B8F0100}" dt="2025-04-05T14:54:17.769" v="92" actId="2696"/>
        <pc:sldMkLst>
          <pc:docMk/>
          <pc:sldMk cId="3163759212" sldId="681"/>
        </pc:sldMkLst>
      </pc:sldChg>
      <pc:sldChg chg="del">
        <pc:chgData name="Jim Fleming" userId="161791bae1afb603" providerId="LiveId" clId="{BA017037-CFC5-0449-B31E-A16E8B8F0100}" dt="2025-04-05T14:54:30.728" v="94" actId="2696"/>
        <pc:sldMkLst>
          <pc:docMk/>
          <pc:sldMk cId="1841655045" sldId="682"/>
        </pc:sldMkLst>
      </pc:sldChg>
      <pc:sldChg chg="del">
        <pc:chgData name="Jim Fleming" userId="161791bae1afb603" providerId="LiveId" clId="{BA017037-CFC5-0449-B31E-A16E8B8F0100}" dt="2025-04-05T14:53:02.314" v="43" actId="2696"/>
        <pc:sldMkLst>
          <pc:docMk/>
          <pc:sldMk cId="1782694580" sldId="685"/>
        </pc:sldMkLst>
      </pc:sldChg>
      <pc:sldChg chg="del">
        <pc:chgData name="Jim Fleming" userId="161791bae1afb603" providerId="LiveId" clId="{BA017037-CFC5-0449-B31E-A16E8B8F0100}" dt="2025-04-05T14:53:02.314" v="43" actId="2696"/>
        <pc:sldMkLst>
          <pc:docMk/>
          <pc:sldMk cId="1919615607" sldId="686"/>
        </pc:sldMkLst>
      </pc:sldChg>
      <pc:sldChg chg="del">
        <pc:chgData name="Jim Fleming" userId="161791bae1afb603" providerId="LiveId" clId="{BA017037-CFC5-0449-B31E-A16E8B8F0100}" dt="2025-04-05T14:53:02.314" v="43" actId="2696"/>
        <pc:sldMkLst>
          <pc:docMk/>
          <pc:sldMk cId="3084943743" sldId="687"/>
        </pc:sldMkLst>
      </pc:sldChg>
      <pc:sldChg chg="del">
        <pc:chgData name="Jim Fleming" userId="161791bae1afb603" providerId="LiveId" clId="{BA017037-CFC5-0449-B31E-A16E8B8F0100}" dt="2025-04-05T14:54:43.678" v="99" actId="2696"/>
        <pc:sldMkLst>
          <pc:docMk/>
          <pc:sldMk cId="3525737962" sldId="688"/>
        </pc:sldMkLst>
      </pc:sldChg>
      <pc:sldChg chg="modSp add mod ord">
        <pc:chgData name="Jim Fleming" userId="161791bae1afb603" providerId="LiveId" clId="{BA017037-CFC5-0449-B31E-A16E8B8F0100}" dt="2025-04-05T18:21:57.900" v="3646" actId="20578"/>
        <pc:sldMkLst>
          <pc:docMk/>
          <pc:sldMk cId="3460848480" sldId="701"/>
        </pc:sldMkLst>
        <pc:spChg chg="mod">
          <ac:chgData name="Jim Fleming" userId="161791bae1afb603" providerId="LiveId" clId="{BA017037-CFC5-0449-B31E-A16E8B8F0100}" dt="2025-04-05T17:07:27.927" v="2712" actId="20577"/>
          <ac:spMkLst>
            <pc:docMk/>
            <pc:sldMk cId="3460848480" sldId="701"/>
            <ac:spMk id="4" creationId="{5A8246A6-7148-B731-24C1-F46E99138A50}"/>
          </ac:spMkLst>
        </pc:spChg>
      </pc:sldChg>
      <pc:sldChg chg="modSp add del mod">
        <pc:chgData name="Jim Fleming" userId="161791bae1afb603" providerId="LiveId" clId="{BA017037-CFC5-0449-B31E-A16E8B8F0100}" dt="2025-04-05T15:29:32.432" v="813" actId="2696"/>
        <pc:sldMkLst>
          <pc:docMk/>
          <pc:sldMk cId="440590281" sldId="758"/>
        </pc:sldMkLst>
      </pc:sldChg>
      <pc:sldChg chg="del">
        <pc:chgData name="Jim Fleming" userId="161791bae1afb603" providerId="LiveId" clId="{BA017037-CFC5-0449-B31E-A16E8B8F0100}" dt="2025-04-05T14:54:50.415" v="102" actId="2696"/>
        <pc:sldMkLst>
          <pc:docMk/>
          <pc:sldMk cId="649699745" sldId="762"/>
        </pc:sldMkLst>
      </pc:sldChg>
      <pc:sldChg chg="del">
        <pc:chgData name="Jim Fleming" userId="161791bae1afb603" providerId="LiveId" clId="{BA017037-CFC5-0449-B31E-A16E8B8F0100}" dt="2025-04-05T14:54:44.680" v="100" actId="2696"/>
        <pc:sldMkLst>
          <pc:docMk/>
          <pc:sldMk cId="351656657" sldId="763"/>
        </pc:sldMkLst>
      </pc:sldChg>
      <pc:sldChg chg="del">
        <pc:chgData name="Jim Fleming" userId="161791bae1afb603" providerId="LiveId" clId="{BA017037-CFC5-0449-B31E-A16E8B8F0100}" dt="2025-04-05T14:54:45.415" v="101" actId="2696"/>
        <pc:sldMkLst>
          <pc:docMk/>
          <pc:sldMk cId="757743180" sldId="764"/>
        </pc:sldMkLst>
      </pc:sldChg>
      <pc:sldChg chg="modSp add mod ord">
        <pc:chgData name="Jim Fleming" userId="161791bae1afb603" providerId="LiveId" clId="{BA017037-CFC5-0449-B31E-A16E8B8F0100}" dt="2025-04-05T18:05:24.575" v="3039" actId="20578"/>
        <pc:sldMkLst>
          <pc:docMk/>
          <pc:sldMk cId="460657024" sldId="765"/>
        </pc:sldMkLst>
      </pc:sldChg>
      <pc:sldChg chg="del">
        <pc:chgData name="Jim Fleming" userId="161791bae1afb603" providerId="LiveId" clId="{BA017037-CFC5-0449-B31E-A16E8B8F0100}" dt="2025-04-05T14:54:32.361" v="95" actId="2696"/>
        <pc:sldMkLst>
          <pc:docMk/>
          <pc:sldMk cId="3560214394" sldId="765"/>
        </pc:sldMkLst>
      </pc:sldChg>
      <pc:sldChg chg="del">
        <pc:chgData name="Jim Fleming" userId="161791bae1afb603" providerId="LiveId" clId="{BA017037-CFC5-0449-B31E-A16E8B8F0100}" dt="2025-04-05T14:53:43.712" v="56" actId="2696"/>
        <pc:sldMkLst>
          <pc:docMk/>
          <pc:sldMk cId="3917844314" sldId="766"/>
        </pc:sldMkLst>
      </pc:sldChg>
      <pc:sldChg chg="del">
        <pc:chgData name="Jim Fleming" userId="161791bae1afb603" providerId="LiveId" clId="{BA017037-CFC5-0449-B31E-A16E8B8F0100}" dt="2025-04-05T14:53:44.476" v="58" actId="2696"/>
        <pc:sldMkLst>
          <pc:docMk/>
          <pc:sldMk cId="4149299525" sldId="767"/>
        </pc:sldMkLst>
      </pc:sldChg>
      <pc:sldChg chg="del">
        <pc:chgData name="Jim Fleming" userId="161791bae1afb603" providerId="LiveId" clId="{BA017037-CFC5-0449-B31E-A16E8B8F0100}" dt="2025-04-05T14:53:44.122" v="57" actId="2696"/>
        <pc:sldMkLst>
          <pc:docMk/>
          <pc:sldMk cId="434848599" sldId="768"/>
        </pc:sldMkLst>
      </pc:sldChg>
      <pc:sldChg chg="modSp add mod">
        <pc:chgData name="Jim Fleming" userId="161791bae1afb603" providerId="LiveId" clId="{BA017037-CFC5-0449-B31E-A16E8B8F0100}" dt="2025-04-05T17:01:18.857" v="2619"/>
        <pc:sldMkLst>
          <pc:docMk/>
          <pc:sldMk cId="3809868452" sldId="768"/>
        </pc:sldMkLst>
      </pc:sldChg>
      <pc:sldChg chg="del">
        <pc:chgData name="Jim Fleming" userId="161791bae1afb603" providerId="LiveId" clId="{BA017037-CFC5-0449-B31E-A16E8B8F0100}" dt="2025-04-05T14:53:50.848" v="66" actId="2696"/>
        <pc:sldMkLst>
          <pc:docMk/>
          <pc:sldMk cId="1343899108" sldId="770"/>
        </pc:sldMkLst>
      </pc:sldChg>
      <pc:sldChg chg="del">
        <pc:chgData name="Jim Fleming" userId="161791bae1afb603" providerId="LiveId" clId="{BA017037-CFC5-0449-B31E-A16E8B8F0100}" dt="2025-04-05T14:53:52.359" v="71" actId="2696"/>
        <pc:sldMkLst>
          <pc:docMk/>
          <pc:sldMk cId="424274489" sldId="771"/>
        </pc:sldMkLst>
      </pc:sldChg>
      <pc:sldChg chg="del">
        <pc:chgData name="Jim Fleming" userId="161791bae1afb603" providerId="LiveId" clId="{BA017037-CFC5-0449-B31E-A16E8B8F0100}" dt="2025-04-05T14:53:52.716" v="72" actId="2696"/>
        <pc:sldMkLst>
          <pc:docMk/>
          <pc:sldMk cId="2055240671" sldId="772"/>
        </pc:sldMkLst>
      </pc:sldChg>
      <pc:sldChg chg="del">
        <pc:chgData name="Jim Fleming" userId="161791bae1afb603" providerId="LiveId" clId="{BA017037-CFC5-0449-B31E-A16E8B8F0100}" dt="2025-04-05T14:53:48.834" v="62" actId="2696"/>
        <pc:sldMkLst>
          <pc:docMk/>
          <pc:sldMk cId="677079987" sldId="773"/>
        </pc:sldMkLst>
      </pc:sldChg>
      <pc:sldChg chg="del">
        <pc:chgData name="Jim Fleming" userId="161791bae1afb603" providerId="LiveId" clId="{BA017037-CFC5-0449-B31E-A16E8B8F0100}" dt="2025-04-05T14:53:47.729" v="60" actId="2696"/>
        <pc:sldMkLst>
          <pc:docMk/>
          <pc:sldMk cId="469972238" sldId="774"/>
        </pc:sldMkLst>
      </pc:sldChg>
      <pc:sldChg chg="ord">
        <pc:chgData name="Jim Fleming" userId="161791bae1afb603" providerId="LiveId" clId="{BA017037-CFC5-0449-B31E-A16E8B8F0100}" dt="2025-04-05T14:54:40.639" v="98" actId="20578"/>
        <pc:sldMkLst>
          <pc:docMk/>
          <pc:sldMk cId="3885038505" sldId="776"/>
        </pc:sldMkLst>
      </pc:sldChg>
      <pc:sldChg chg="del">
        <pc:chgData name="Jim Fleming" userId="161791bae1afb603" providerId="LiveId" clId="{BA017037-CFC5-0449-B31E-A16E8B8F0100}" dt="2025-04-05T14:53:48.155" v="61" actId="2696"/>
        <pc:sldMkLst>
          <pc:docMk/>
          <pc:sldMk cId="3008037203" sldId="777"/>
        </pc:sldMkLst>
      </pc:sldChg>
      <pc:sldChg chg="del">
        <pc:chgData name="Jim Fleming" userId="161791bae1afb603" providerId="LiveId" clId="{BA017037-CFC5-0449-B31E-A16E8B8F0100}" dt="2025-04-05T14:52:53.804" v="42" actId="2696"/>
        <pc:sldMkLst>
          <pc:docMk/>
          <pc:sldMk cId="2834268902" sldId="778"/>
        </pc:sldMkLst>
      </pc:sldChg>
      <pc:sldChg chg="modSp add mod ord">
        <pc:chgData name="Jim Fleming" userId="161791bae1afb603" providerId="LiveId" clId="{BA017037-CFC5-0449-B31E-A16E8B8F0100}" dt="2025-04-05T18:21:57.900" v="3646" actId="20578"/>
        <pc:sldMkLst>
          <pc:docMk/>
          <pc:sldMk cId="3655191451" sldId="778"/>
        </pc:sldMkLst>
        <pc:spChg chg="mod">
          <ac:chgData name="Jim Fleming" userId="161791bae1afb603" providerId="LiveId" clId="{BA017037-CFC5-0449-B31E-A16E8B8F0100}" dt="2025-04-05T17:15:34.781" v="2761" actId="20577"/>
          <ac:spMkLst>
            <pc:docMk/>
            <pc:sldMk cId="3655191451" sldId="778"/>
            <ac:spMk id="7" creationId="{7911B3EB-B77A-051F-5E4F-9E1A37E7F8A3}"/>
          </ac:spMkLst>
        </pc:spChg>
      </pc:sldChg>
      <pc:sldChg chg="modSp add mod ord">
        <pc:chgData name="Jim Fleming" userId="161791bae1afb603" providerId="LiveId" clId="{BA017037-CFC5-0449-B31E-A16E8B8F0100}" dt="2025-04-05T19:00:28.362" v="3867" actId="14100"/>
        <pc:sldMkLst>
          <pc:docMk/>
          <pc:sldMk cId="837976973" sldId="779"/>
        </pc:sldMkLst>
      </pc:sldChg>
      <pc:sldChg chg="del">
        <pc:chgData name="Jim Fleming" userId="161791bae1afb603" providerId="LiveId" clId="{BA017037-CFC5-0449-B31E-A16E8B8F0100}" dt="2025-04-05T14:53:02.314" v="43" actId="2696"/>
        <pc:sldMkLst>
          <pc:docMk/>
          <pc:sldMk cId="3690600014" sldId="779"/>
        </pc:sldMkLst>
      </pc:sldChg>
      <pc:sldChg chg="del ord">
        <pc:chgData name="Jim Fleming" userId="161791bae1afb603" providerId="LiveId" clId="{BA017037-CFC5-0449-B31E-A16E8B8F0100}" dt="2025-04-05T14:53:14.705" v="45" actId="2696"/>
        <pc:sldMkLst>
          <pc:docMk/>
          <pc:sldMk cId="1983721396" sldId="780"/>
        </pc:sldMkLst>
      </pc:sldChg>
      <pc:sldChg chg="del">
        <pc:chgData name="Jim Fleming" userId="161791bae1afb603" providerId="LiveId" clId="{BA017037-CFC5-0449-B31E-A16E8B8F0100}" dt="2025-04-05T14:53:54.658" v="74" actId="2696"/>
        <pc:sldMkLst>
          <pc:docMk/>
          <pc:sldMk cId="3964819729" sldId="782"/>
        </pc:sldMkLst>
      </pc:sldChg>
      <pc:sldChg chg="del">
        <pc:chgData name="Jim Fleming" userId="161791bae1afb603" providerId="LiveId" clId="{BA017037-CFC5-0449-B31E-A16E8B8F0100}" dt="2025-04-05T14:53:49.215" v="63" actId="2696"/>
        <pc:sldMkLst>
          <pc:docMk/>
          <pc:sldMk cId="460657024" sldId="785"/>
        </pc:sldMkLst>
      </pc:sldChg>
      <pc:sldChg chg="del">
        <pc:chgData name="Jim Fleming" userId="161791bae1afb603" providerId="LiveId" clId="{BA017037-CFC5-0449-B31E-A16E8B8F0100}" dt="2025-04-05T14:53:49.703" v="64" actId="2696"/>
        <pc:sldMkLst>
          <pc:docMk/>
          <pc:sldMk cId="3221297429" sldId="786"/>
        </pc:sldMkLst>
      </pc:sldChg>
      <pc:sldChg chg="del">
        <pc:chgData name="Jim Fleming" userId="161791bae1afb603" providerId="LiveId" clId="{BA017037-CFC5-0449-B31E-A16E8B8F0100}" dt="2025-04-05T14:53:51.895" v="70" actId="2696"/>
        <pc:sldMkLst>
          <pc:docMk/>
          <pc:sldMk cId="1640058322" sldId="788"/>
        </pc:sldMkLst>
      </pc:sldChg>
      <pc:sldChg chg="del">
        <pc:chgData name="Jim Fleming" userId="161791bae1afb603" providerId="LiveId" clId="{BA017037-CFC5-0449-B31E-A16E8B8F0100}" dt="2025-04-05T14:53:51.096" v="67" actId="2696"/>
        <pc:sldMkLst>
          <pc:docMk/>
          <pc:sldMk cId="2129248733" sldId="789"/>
        </pc:sldMkLst>
      </pc:sldChg>
      <pc:sldChg chg="del">
        <pc:chgData name="Jim Fleming" userId="161791bae1afb603" providerId="LiveId" clId="{BA017037-CFC5-0449-B31E-A16E8B8F0100}" dt="2025-04-05T14:53:51.311" v="68" actId="2696"/>
        <pc:sldMkLst>
          <pc:docMk/>
          <pc:sldMk cId="2130004607" sldId="790"/>
        </pc:sldMkLst>
      </pc:sldChg>
      <pc:sldChg chg="del">
        <pc:chgData name="Jim Fleming" userId="161791bae1afb603" providerId="LiveId" clId="{BA017037-CFC5-0449-B31E-A16E8B8F0100}" dt="2025-04-05T14:53:51.576" v="69" actId="2696"/>
        <pc:sldMkLst>
          <pc:docMk/>
          <pc:sldMk cId="3504160055" sldId="791"/>
        </pc:sldMkLst>
      </pc:sldChg>
      <pc:sldChg chg="del">
        <pc:chgData name="Jim Fleming" userId="161791bae1afb603" providerId="LiveId" clId="{BA017037-CFC5-0449-B31E-A16E8B8F0100}" dt="2025-04-05T17:28:03.204" v="2815" actId="2696"/>
        <pc:sldMkLst>
          <pc:docMk/>
          <pc:sldMk cId="1186306962" sldId="793"/>
        </pc:sldMkLst>
      </pc:sldChg>
      <pc:sldChg chg="del">
        <pc:chgData name="Jim Fleming" userId="161791bae1afb603" providerId="LiveId" clId="{BA017037-CFC5-0449-B31E-A16E8B8F0100}" dt="2025-04-05T14:54:36.208" v="97" actId="2696"/>
        <pc:sldMkLst>
          <pc:docMk/>
          <pc:sldMk cId="3047897814" sldId="794"/>
        </pc:sldMkLst>
      </pc:sldChg>
      <pc:sldChg chg="del">
        <pc:chgData name="Jim Fleming" userId="161791bae1afb603" providerId="LiveId" clId="{BA017037-CFC5-0449-B31E-A16E8B8F0100}" dt="2025-04-05T14:53:47.266" v="59" actId="2696"/>
        <pc:sldMkLst>
          <pc:docMk/>
          <pc:sldMk cId="274651380" sldId="795"/>
        </pc:sldMkLst>
      </pc:sldChg>
      <pc:sldChg chg="del">
        <pc:chgData name="Jim Fleming" userId="161791bae1afb603" providerId="LiveId" clId="{BA017037-CFC5-0449-B31E-A16E8B8F0100}" dt="2025-04-05T14:54:34.046" v="96" actId="2696"/>
        <pc:sldMkLst>
          <pc:docMk/>
          <pc:sldMk cId="2862382283" sldId="796"/>
        </pc:sldMkLst>
      </pc:sldChg>
      <pc:sldChg chg="del">
        <pc:chgData name="Jim Fleming" userId="161791bae1afb603" providerId="LiveId" clId="{BA017037-CFC5-0449-B31E-A16E8B8F0100}" dt="2025-04-05T14:53:57.612" v="79" actId="2696"/>
        <pc:sldMkLst>
          <pc:docMk/>
          <pc:sldMk cId="80661764" sldId="797"/>
        </pc:sldMkLst>
      </pc:sldChg>
      <pc:sldChg chg="del">
        <pc:chgData name="Jim Fleming" userId="161791bae1afb603" providerId="LiveId" clId="{BA017037-CFC5-0449-B31E-A16E8B8F0100}" dt="2025-04-05T14:53:58.807" v="82" actId="2696"/>
        <pc:sldMkLst>
          <pc:docMk/>
          <pc:sldMk cId="2820786024" sldId="798"/>
        </pc:sldMkLst>
      </pc:sldChg>
      <pc:sldChg chg="modSp mod">
        <pc:chgData name="Jim Fleming" userId="161791bae1afb603" providerId="LiveId" clId="{BA017037-CFC5-0449-B31E-A16E8B8F0100}" dt="2025-04-05T18:29:13.895" v="3724" actId="6549"/>
        <pc:sldMkLst>
          <pc:docMk/>
          <pc:sldMk cId="2428150544" sldId="799"/>
        </pc:sldMkLst>
        <pc:spChg chg="mod">
          <ac:chgData name="Jim Fleming" userId="161791bae1afb603" providerId="LiveId" clId="{BA017037-CFC5-0449-B31E-A16E8B8F0100}" dt="2025-04-05T18:29:13.895" v="3724" actId="6549"/>
          <ac:spMkLst>
            <pc:docMk/>
            <pc:sldMk cId="2428150544" sldId="799"/>
            <ac:spMk id="15" creationId="{3DF7933E-FC78-39E2-BC78-1CD098BF16AB}"/>
          </ac:spMkLst>
        </pc:spChg>
      </pc:sldChg>
      <pc:sldChg chg="addSp delSp modSp del mod ord">
        <pc:chgData name="Jim Fleming" userId="161791bae1afb603" providerId="LiveId" clId="{BA017037-CFC5-0449-B31E-A16E8B8F0100}" dt="2025-04-05T18:32:26.323" v="3729" actId="2696"/>
        <pc:sldMkLst>
          <pc:docMk/>
          <pc:sldMk cId="2483344949" sldId="800"/>
        </pc:sldMkLst>
      </pc:sldChg>
      <pc:sldChg chg="del">
        <pc:chgData name="Jim Fleming" userId="161791bae1afb603" providerId="LiveId" clId="{BA017037-CFC5-0449-B31E-A16E8B8F0100}" dt="2025-04-05T14:53:41.292" v="53" actId="2696"/>
        <pc:sldMkLst>
          <pc:docMk/>
          <pc:sldMk cId="1693643315" sldId="801"/>
        </pc:sldMkLst>
      </pc:sldChg>
      <pc:sldChg chg="del">
        <pc:chgData name="Jim Fleming" userId="161791bae1afb603" providerId="LiveId" clId="{BA017037-CFC5-0449-B31E-A16E8B8F0100}" dt="2025-04-05T14:53:58.501" v="81" actId="2696"/>
        <pc:sldMkLst>
          <pc:docMk/>
          <pc:sldMk cId="1410570478" sldId="802"/>
        </pc:sldMkLst>
      </pc:sldChg>
      <pc:sldChg chg="del">
        <pc:chgData name="Jim Fleming" userId="161791bae1afb603" providerId="LiveId" clId="{BA017037-CFC5-0449-B31E-A16E8B8F0100}" dt="2025-04-05T14:53:57.376" v="78" actId="2696"/>
        <pc:sldMkLst>
          <pc:docMk/>
          <pc:sldMk cId="1089379289" sldId="803"/>
        </pc:sldMkLst>
      </pc:sldChg>
      <pc:sldChg chg="del">
        <pc:chgData name="Jim Fleming" userId="161791bae1afb603" providerId="LiveId" clId="{BA017037-CFC5-0449-B31E-A16E8B8F0100}" dt="2025-04-05T14:53:58.077" v="80" actId="2696"/>
        <pc:sldMkLst>
          <pc:docMk/>
          <pc:sldMk cId="1274469049" sldId="804"/>
        </pc:sldMkLst>
      </pc:sldChg>
      <pc:sldChg chg="modSp add mod ord">
        <pc:chgData name="Jim Fleming" userId="161791bae1afb603" providerId="LiveId" clId="{BA017037-CFC5-0449-B31E-A16E8B8F0100}" dt="2025-04-05T19:01:48.438" v="3877"/>
        <pc:sldMkLst>
          <pc:docMk/>
          <pc:sldMk cId="589878498" sldId="805"/>
        </pc:sldMkLst>
      </pc:sldChg>
      <pc:sldChg chg="modSp add mod ord">
        <pc:chgData name="Jim Fleming" userId="161791bae1afb603" providerId="LiveId" clId="{BA017037-CFC5-0449-B31E-A16E8B8F0100}" dt="2025-04-05T19:02:06.579" v="3881"/>
        <pc:sldMkLst>
          <pc:docMk/>
          <pc:sldMk cId="2468024850" sldId="806"/>
        </pc:sldMkLst>
      </pc:sldChg>
      <pc:sldChg chg="modSp add mod ord replId">
        <pc:chgData name="Jim Fleming" userId="161791bae1afb603" providerId="LiveId" clId="{BA017037-CFC5-0449-B31E-A16E8B8F0100}" dt="2025-04-05T19:02:09.587" v="3882"/>
        <pc:sldMkLst>
          <pc:docMk/>
          <pc:sldMk cId="3550194008" sldId="807"/>
        </pc:sldMkLst>
      </pc:sldChg>
      <pc:sldChg chg="add del ord">
        <pc:chgData name="Jim Fleming" userId="161791bae1afb603" providerId="LiveId" clId="{BA017037-CFC5-0449-B31E-A16E8B8F0100}" dt="2025-04-05T18:29:53.348" v="3727" actId="2696"/>
        <pc:sldMkLst>
          <pc:docMk/>
          <pc:sldMk cId="2897146569" sldId="808"/>
        </pc:sldMkLst>
      </pc:sldChg>
      <pc:sldChg chg="add del replId">
        <pc:chgData name="Jim Fleming" userId="161791bae1afb603" providerId="LiveId" clId="{BA017037-CFC5-0449-B31E-A16E8B8F0100}" dt="2025-04-05T18:21:24.698" v="3645" actId="2696"/>
        <pc:sldMkLst>
          <pc:docMk/>
          <pc:sldMk cId="2185750284" sldId="809"/>
        </pc:sldMkLst>
      </pc:sldChg>
      <pc:sldChg chg="add del ord replId">
        <pc:chgData name="Jim Fleming" userId="161791bae1afb603" providerId="LiveId" clId="{BA017037-CFC5-0449-B31E-A16E8B8F0100}" dt="2025-04-05T18:34:20.056" v="3736" actId="2696"/>
        <pc:sldMkLst>
          <pc:docMk/>
          <pc:sldMk cId="4008607740" sldId="810"/>
        </pc:sldMkLst>
      </pc:sldChg>
      <pc:sldChg chg="add del replId">
        <pc:chgData name="Jim Fleming" userId="161791bae1afb603" providerId="LiveId" clId="{BA017037-CFC5-0449-B31E-A16E8B8F0100}" dt="2025-04-05T18:23:17.877" v="3649" actId="2696"/>
        <pc:sldMkLst>
          <pc:docMk/>
          <pc:sldMk cId="844372558" sldId="811"/>
        </pc:sldMkLst>
      </pc:sldChg>
      <pc:sldChg chg="add del">
        <pc:chgData name="Jim Fleming" userId="161791bae1afb603" providerId="LiveId" clId="{BA017037-CFC5-0449-B31E-A16E8B8F0100}" dt="2025-04-05T18:23:18.286" v="3650" actId="2696"/>
        <pc:sldMkLst>
          <pc:docMk/>
          <pc:sldMk cId="2134285025" sldId="812"/>
        </pc:sldMkLst>
      </pc:sldChg>
      <pc:sldChg chg="modSp add mod ord replId">
        <pc:chgData name="Jim Fleming" userId="161791bae1afb603" providerId="LiveId" clId="{BA017037-CFC5-0449-B31E-A16E8B8F0100}" dt="2025-04-05T19:01:58.118" v="3879"/>
        <pc:sldMkLst>
          <pc:docMk/>
          <pc:sldMk cId="2462047391" sldId="813"/>
        </pc:sldMkLst>
      </pc:sldChg>
      <pc:sldChg chg="modSp add mod ord replId">
        <pc:chgData name="Jim Fleming" userId="161791bae1afb603" providerId="LiveId" clId="{BA017037-CFC5-0449-B31E-A16E8B8F0100}" dt="2025-04-05T19:01:08.186" v="3875" actId="20577"/>
        <pc:sldMkLst>
          <pc:docMk/>
          <pc:sldMk cId="1559929770" sldId="814"/>
        </pc:sldMkLst>
      </pc:sldChg>
      <pc:sldChg chg="modSp add mod ord replId">
        <pc:chgData name="Jim Fleming" userId="161791bae1afb603" providerId="LiveId" clId="{BA017037-CFC5-0449-B31E-A16E8B8F0100}" dt="2025-04-05T19:02:17.105" v="3884"/>
        <pc:sldMkLst>
          <pc:docMk/>
          <pc:sldMk cId="2134900101" sldId="815"/>
        </pc:sldMkLst>
      </pc:sldChg>
      <pc:sldChg chg="add del replId">
        <pc:chgData name="Jim Fleming" userId="161791bae1afb603" providerId="LiveId" clId="{BA017037-CFC5-0449-B31E-A16E8B8F0100}" dt="2025-04-05T18:28:46.929" v="3721" actId="2696"/>
        <pc:sldMkLst>
          <pc:docMk/>
          <pc:sldMk cId="1487461815" sldId="816"/>
        </pc:sldMkLst>
      </pc:sldChg>
      <pc:sldChg chg="modSp add mod ord replId">
        <pc:chgData name="Jim Fleming" userId="161791bae1afb603" providerId="LiveId" clId="{BA017037-CFC5-0449-B31E-A16E8B8F0100}" dt="2025-04-05T19:02:19.042" v="3885"/>
        <pc:sldMkLst>
          <pc:docMk/>
          <pc:sldMk cId="891455942" sldId="817"/>
        </pc:sldMkLst>
      </pc:sldChg>
      <pc:sldChg chg="modSp add mod replId">
        <pc:chgData name="Jim Fleming" userId="161791bae1afb603" providerId="LiveId" clId="{BA017037-CFC5-0449-B31E-A16E8B8F0100}" dt="2025-04-05T19:02:14.903" v="3883"/>
        <pc:sldMkLst>
          <pc:docMk/>
          <pc:sldMk cId="2385237850" sldId="818"/>
        </pc:sldMkLst>
      </pc:sldChg>
      <pc:sldChg chg="add del replId">
        <pc:chgData name="Jim Fleming" userId="161791bae1afb603" providerId="LiveId" clId="{BA017037-CFC5-0449-B31E-A16E8B8F0100}" dt="2025-04-05T18:34:15.098" v="3735" actId="2696"/>
        <pc:sldMkLst>
          <pc:docMk/>
          <pc:sldMk cId="3916392260" sldId="819"/>
        </pc:sldMkLst>
      </pc:sldChg>
      <pc:sldChg chg="addSp delSp modSp new mod modClrScheme chgLayout">
        <pc:chgData name="Jim Fleming" userId="161791bae1afb603" providerId="LiveId" clId="{BA017037-CFC5-0449-B31E-A16E8B8F0100}" dt="2025-04-05T15:24:27.785" v="618" actId="20577"/>
        <pc:sldMkLst>
          <pc:docMk/>
          <pc:sldMk cId="1191161866" sldId="820"/>
        </pc:sldMkLst>
      </pc:sldChg>
      <pc:sldChg chg="modSp add del mod">
        <pc:chgData name="Jim Fleming" userId="161791bae1afb603" providerId="LiveId" clId="{BA017037-CFC5-0449-B31E-A16E8B8F0100}" dt="2025-04-05T15:29:27.281" v="812" actId="2696"/>
        <pc:sldMkLst>
          <pc:docMk/>
          <pc:sldMk cId="1731204940" sldId="821"/>
        </pc:sldMkLst>
      </pc:sldChg>
      <pc:sldChg chg="modSp add mod ord">
        <pc:chgData name="Jim Fleming" userId="161791bae1afb603" providerId="LiveId" clId="{BA017037-CFC5-0449-B31E-A16E8B8F0100}" dt="2025-04-05T16:31:16.391" v="2272" actId="20577"/>
        <pc:sldMkLst>
          <pc:docMk/>
          <pc:sldMk cId="1571756368" sldId="822"/>
        </pc:sldMkLst>
        <pc:spChg chg="mod">
          <ac:chgData name="Jim Fleming" userId="161791bae1afb603" providerId="LiveId" clId="{BA017037-CFC5-0449-B31E-A16E8B8F0100}" dt="2025-04-05T16:30:57.060" v="2263" actId="20577"/>
          <ac:spMkLst>
            <pc:docMk/>
            <pc:sldMk cId="1571756368" sldId="822"/>
            <ac:spMk id="5" creationId="{61AE6FB9-6631-D1B7-18C7-74808EA5F5E6}"/>
          </ac:spMkLst>
        </pc:spChg>
        <pc:spChg chg="mod">
          <ac:chgData name="Jim Fleming" userId="161791bae1afb603" providerId="LiveId" clId="{BA017037-CFC5-0449-B31E-A16E8B8F0100}" dt="2025-04-05T16:31:16.391" v="2272" actId="20577"/>
          <ac:spMkLst>
            <pc:docMk/>
            <pc:sldMk cId="1571756368" sldId="822"/>
            <ac:spMk id="6" creationId="{6E3ADF5F-43D8-B212-DF64-8F3781AEADA0}"/>
          </ac:spMkLst>
        </pc:spChg>
      </pc:sldChg>
      <pc:sldChg chg="modSp add mod">
        <pc:chgData name="Jim Fleming" userId="161791bae1afb603" providerId="LiveId" clId="{BA017037-CFC5-0449-B31E-A16E8B8F0100}" dt="2025-04-05T18:44:47.206" v="3737" actId="6549"/>
        <pc:sldMkLst>
          <pc:docMk/>
          <pc:sldMk cId="2294062532" sldId="823"/>
        </pc:sldMkLst>
        <pc:spChg chg="mod">
          <ac:chgData name="Jim Fleming" userId="161791bae1afb603" providerId="LiveId" clId="{BA017037-CFC5-0449-B31E-A16E8B8F0100}" dt="2025-04-05T18:44:47.206" v="3737" actId="6549"/>
          <ac:spMkLst>
            <pc:docMk/>
            <pc:sldMk cId="2294062532" sldId="823"/>
            <ac:spMk id="5" creationId="{B6D6BC0F-A905-757D-CA5D-87214DEE2E38}"/>
          </ac:spMkLst>
        </pc:spChg>
        <pc:spChg chg="mod">
          <ac:chgData name="Jim Fleming" userId="161791bae1afb603" providerId="LiveId" clId="{BA017037-CFC5-0449-B31E-A16E8B8F0100}" dt="2025-04-05T16:35:40.760" v="2296" actId="6549"/>
          <ac:spMkLst>
            <pc:docMk/>
            <pc:sldMk cId="2294062532" sldId="823"/>
            <ac:spMk id="6" creationId="{BB650886-80D9-157B-81B7-2E538E39C775}"/>
          </ac:spMkLst>
        </pc:spChg>
      </pc:sldChg>
      <pc:sldChg chg="modSp add mod">
        <pc:chgData name="Jim Fleming" userId="161791bae1afb603" providerId="LiveId" clId="{BA017037-CFC5-0449-B31E-A16E8B8F0100}" dt="2025-04-05T15:25:33.898" v="620" actId="207"/>
        <pc:sldMkLst>
          <pc:docMk/>
          <pc:sldMk cId="4024040206" sldId="824"/>
        </pc:sldMkLst>
      </pc:sldChg>
      <pc:sldChg chg="add ord">
        <pc:chgData name="Jim Fleming" userId="161791bae1afb603" providerId="LiveId" clId="{BA017037-CFC5-0449-B31E-A16E8B8F0100}" dt="2025-04-05T17:29:59.377" v="2826" actId="20578"/>
        <pc:sldMkLst>
          <pc:docMk/>
          <pc:sldMk cId="3625719504" sldId="825"/>
        </pc:sldMkLst>
      </pc:sldChg>
      <pc:sldChg chg="add ord replId">
        <pc:chgData name="Jim Fleming" userId="161791bae1afb603" providerId="LiveId" clId="{BA017037-CFC5-0449-B31E-A16E8B8F0100}" dt="2025-04-05T17:29:59.377" v="2826" actId="20578"/>
        <pc:sldMkLst>
          <pc:docMk/>
          <pc:sldMk cId="315239875" sldId="826"/>
        </pc:sldMkLst>
      </pc:sldChg>
      <pc:sldChg chg="add del">
        <pc:chgData name="Jim Fleming" userId="161791bae1afb603" providerId="LiveId" clId="{BA017037-CFC5-0449-B31E-A16E8B8F0100}" dt="2025-04-05T16:28:32.155" v="2216" actId="2696"/>
        <pc:sldMkLst>
          <pc:docMk/>
          <pc:sldMk cId="1192283505" sldId="827"/>
        </pc:sldMkLst>
      </pc:sldChg>
      <pc:sldChg chg="addSp delSp modSp add del mod">
        <pc:chgData name="Jim Fleming" userId="161791bae1afb603" providerId="LiveId" clId="{BA017037-CFC5-0449-B31E-A16E8B8F0100}" dt="2025-04-05T17:53:37.924" v="2963" actId="20577"/>
        <pc:sldMkLst>
          <pc:docMk/>
          <pc:sldMk cId="811064650" sldId="828"/>
        </pc:sldMkLst>
      </pc:sldChg>
      <pc:sldChg chg="addSp delSp modSp new mod ord setBg">
        <pc:chgData name="Jim Fleming" userId="161791bae1afb603" providerId="LiveId" clId="{BA017037-CFC5-0449-B31E-A16E8B8F0100}" dt="2025-04-05T16:29:14.451" v="2229" actId="20578"/>
        <pc:sldMkLst>
          <pc:docMk/>
          <pc:sldMk cId="172320143" sldId="829"/>
        </pc:sldMkLst>
      </pc:sldChg>
      <pc:sldChg chg="addSp delSp modSp add mod ord setBg">
        <pc:chgData name="Jim Fleming" userId="161791bae1afb603" providerId="LiveId" clId="{BA017037-CFC5-0449-B31E-A16E8B8F0100}" dt="2025-04-05T16:29:18.554" v="2230" actId="20578"/>
        <pc:sldMkLst>
          <pc:docMk/>
          <pc:sldMk cId="2236302853" sldId="830"/>
        </pc:sldMkLst>
      </pc:sldChg>
      <pc:sldChg chg="addSp delSp modSp add ord setBg">
        <pc:chgData name="Jim Fleming" userId="161791bae1afb603" providerId="LiveId" clId="{BA017037-CFC5-0449-B31E-A16E8B8F0100}" dt="2025-04-05T16:29:32.491" v="2231" actId="20578"/>
        <pc:sldMkLst>
          <pc:docMk/>
          <pc:sldMk cId="2588874529" sldId="831"/>
        </pc:sldMkLst>
      </pc:sldChg>
      <pc:sldChg chg="modSp add mod ord">
        <pc:chgData name="Jim Fleming" userId="161791bae1afb603" providerId="LiveId" clId="{BA017037-CFC5-0449-B31E-A16E8B8F0100}" dt="2025-04-05T16:29:43.251" v="2232" actId="20578"/>
        <pc:sldMkLst>
          <pc:docMk/>
          <pc:sldMk cId="1176722314" sldId="832"/>
        </pc:sldMkLst>
      </pc:sldChg>
      <pc:sldChg chg="addSp delSp modSp add mod ord setBg">
        <pc:chgData name="Jim Fleming" userId="161791bae1afb603" providerId="LiveId" clId="{BA017037-CFC5-0449-B31E-A16E8B8F0100}" dt="2025-04-05T16:29:55.209" v="2233" actId="20578"/>
        <pc:sldMkLst>
          <pc:docMk/>
          <pc:sldMk cId="442231074" sldId="833"/>
        </pc:sldMkLst>
      </pc:sldChg>
      <pc:sldChg chg="add del ord">
        <pc:chgData name="Jim Fleming" userId="161791bae1afb603" providerId="LiveId" clId="{BA017037-CFC5-0449-B31E-A16E8B8F0100}" dt="2025-04-05T15:54:35.839" v="1335" actId="2696"/>
        <pc:sldMkLst>
          <pc:docMk/>
          <pc:sldMk cId="4168254696" sldId="833"/>
        </pc:sldMkLst>
      </pc:sldChg>
      <pc:sldChg chg="addSp delSp modSp add mod ord setBg">
        <pc:chgData name="Jim Fleming" userId="161791bae1afb603" providerId="LiveId" clId="{BA017037-CFC5-0449-B31E-A16E8B8F0100}" dt="2025-04-05T16:29:55.209" v="2233" actId="20578"/>
        <pc:sldMkLst>
          <pc:docMk/>
          <pc:sldMk cId="3286441683" sldId="834"/>
        </pc:sldMkLst>
      </pc:sldChg>
      <pc:sldChg chg="addSp delSp modSp add ord setBg">
        <pc:chgData name="Jim Fleming" userId="161791bae1afb603" providerId="LiveId" clId="{BA017037-CFC5-0449-B31E-A16E8B8F0100}" dt="2025-04-05T16:30:09.850" v="2234" actId="20578"/>
        <pc:sldMkLst>
          <pc:docMk/>
          <pc:sldMk cId="605772990" sldId="835"/>
        </pc:sldMkLst>
        <pc:picChg chg="add mod">
          <ac:chgData name="Jim Fleming" userId="161791bae1afb603" providerId="LiveId" clId="{BA017037-CFC5-0449-B31E-A16E8B8F0100}" dt="2025-04-05T15:59:57.448" v="1373" actId="1076"/>
          <ac:picMkLst>
            <pc:docMk/>
            <pc:sldMk cId="605772990" sldId="835"/>
            <ac:picMk id="9218" creationId="{DF2ABB46-664E-B4F9-5260-D4B9B6293E55}"/>
          </ac:picMkLst>
        </pc:picChg>
      </pc:sldChg>
      <pc:sldChg chg="addSp delSp modSp add mod ord setBg">
        <pc:chgData name="Jim Fleming" userId="161791bae1afb603" providerId="LiveId" clId="{BA017037-CFC5-0449-B31E-A16E8B8F0100}" dt="2025-04-05T16:29:55.209" v="2233" actId="20578"/>
        <pc:sldMkLst>
          <pc:docMk/>
          <pc:sldMk cId="2941075871" sldId="836"/>
        </pc:sldMkLst>
      </pc:sldChg>
      <pc:sldChg chg="addSp delSp modSp new mod ord">
        <pc:chgData name="Jim Fleming" userId="161791bae1afb603" providerId="LiveId" clId="{BA017037-CFC5-0449-B31E-A16E8B8F0100}" dt="2025-04-05T17:54:45.256" v="3020" actId="20577"/>
        <pc:sldMkLst>
          <pc:docMk/>
          <pc:sldMk cId="4011624780" sldId="837"/>
        </pc:sldMkLst>
      </pc:sldChg>
      <pc:sldChg chg="modSp add mod">
        <pc:chgData name="Jim Fleming" userId="161791bae1afb603" providerId="LiveId" clId="{BA017037-CFC5-0449-B31E-A16E8B8F0100}" dt="2025-04-05T17:53:52.054" v="2965"/>
        <pc:sldMkLst>
          <pc:docMk/>
          <pc:sldMk cId="3913657421" sldId="838"/>
        </pc:sldMkLst>
      </pc:sldChg>
      <pc:sldChg chg="modSp add mod">
        <pc:chgData name="Jim Fleming" userId="161791bae1afb603" providerId="LiveId" clId="{BA017037-CFC5-0449-B31E-A16E8B8F0100}" dt="2025-04-05T17:53:54.329" v="2966"/>
        <pc:sldMkLst>
          <pc:docMk/>
          <pc:sldMk cId="1526775889" sldId="839"/>
        </pc:sldMkLst>
      </pc:sldChg>
      <pc:sldChg chg="modSp add mod replId">
        <pc:chgData name="Jim Fleming" userId="161791bae1afb603" providerId="LiveId" clId="{BA017037-CFC5-0449-B31E-A16E8B8F0100}" dt="2025-04-05T17:53:57.175" v="2967"/>
        <pc:sldMkLst>
          <pc:docMk/>
          <pc:sldMk cId="1402873465" sldId="840"/>
        </pc:sldMkLst>
      </pc:sldChg>
      <pc:sldChg chg="modSp add mod">
        <pc:chgData name="Jim Fleming" userId="161791bae1afb603" providerId="LiveId" clId="{BA017037-CFC5-0449-B31E-A16E8B8F0100}" dt="2025-04-05T17:54:00.301" v="2968"/>
        <pc:sldMkLst>
          <pc:docMk/>
          <pc:sldMk cId="4208012428" sldId="841"/>
        </pc:sldMkLst>
      </pc:sldChg>
      <pc:sldChg chg="modSp add mod replId">
        <pc:chgData name="Jim Fleming" userId="161791bae1afb603" providerId="LiveId" clId="{BA017037-CFC5-0449-B31E-A16E8B8F0100}" dt="2025-04-05T17:54:02.815" v="2969"/>
        <pc:sldMkLst>
          <pc:docMk/>
          <pc:sldMk cId="638370403" sldId="842"/>
        </pc:sldMkLst>
      </pc:sldChg>
      <pc:sldChg chg="modSp add mod replId">
        <pc:chgData name="Jim Fleming" userId="161791bae1afb603" providerId="LiveId" clId="{BA017037-CFC5-0449-B31E-A16E8B8F0100}" dt="2025-04-05T17:54:04.393" v="2970"/>
        <pc:sldMkLst>
          <pc:docMk/>
          <pc:sldMk cId="1673927504" sldId="843"/>
        </pc:sldMkLst>
      </pc:sldChg>
      <pc:sldChg chg="modSp add mod">
        <pc:chgData name="Jim Fleming" userId="161791bae1afb603" providerId="LiveId" clId="{BA017037-CFC5-0449-B31E-A16E8B8F0100}" dt="2025-04-05T17:53:49.302" v="2964"/>
        <pc:sldMkLst>
          <pc:docMk/>
          <pc:sldMk cId="111886436" sldId="844"/>
        </pc:sldMkLst>
      </pc:sldChg>
      <pc:sldChg chg="add del">
        <pc:chgData name="Jim Fleming" userId="161791bae1afb603" providerId="LiveId" clId="{BA017037-CFC5-0449-B31E-A16E8B8F0100}" dt="2025-04-05T16:33:18.196" v="2280" actId="2696"/>
        <pc:sldMkLst>
          <pc:docMk/>
          <pc:sldMk cId="627441074" sldId="845"/>
        </pc:sldMkLst>
      </pc:sldChg>
      <pc:sldChg chg="addSp modSp add mod ord">
        <pc:chgData name="Jim Fleming" userId="161791bae1afb603" providerId="LiveId" clId="{BA017037-CFC5-0449-B31E-A16E8B8F0100}" dt="2025-04-05T17:54:56.582" v="3022" actId="1076"/>
        <pc:sldMkLst>
          <pc:docMk/>
          <pc:sldMk cId="3724736376" sldId="846"/>
        </pc:sldMkLst>
        <pc:spChg chg="add mod">
          <ac:chgData name="Jim Fleming" userId="161791bae1afb603" providerId="LiveId" clId="{BA017037-CFC5-0449-B31E-A16E8B8F0100}" dt="2025-04-05T17:54:56.582" v="3022" actId="1076"/>
          <ac:spMkLst>
            <pc:docMk/>
            <pc:sldMk cId="3724736376" sldId="846"/>
            <ac:spMk id="3" creationId="{36D9934A-CAAC-A3FF-AB4F-D56A17456795}"/>
          </ac:spMkLst>
        </pc:spChg>
        <pc:graphicFrameChg chg="mod modGraphic">
          <ac:chgData name="Jim Fleming" userId="161791bae1afb603" providerId="LiveId" clId="{BA017037-CFC5-0449-B31E-A16E8B8F0100}" dt="2025-04-05T16:34:37.270" v="2291" actId="20577"/>
          <ac:graphicFrameMkLst>
            <pc:docMk/>
            <pc:sldMk cId="3724736376" sldId="846"/>
            <ac:graphicFrameMk id="4" creationId="{278ACC13-4011-DF17-A56F-76951CA66696}"/>
          </ac:graphicFrameMkLst>
        </pc:graphicFrameChg>
      </pc:sldChg>
      <pc:sldChg chg="modSp add mod ord">
        <pc:chgData name="Jim Fleming" userId="161791bae1afb603" providerId="LiveId" clId="{BA017037-CFC5-0449-B31E-A16E8B8F0100}" dt="2025-04-05T16:35:07.634" v="2294" actId="207"/>
        <pc:sldMkLst>
          <pc:docMk/>
          <pc:sldMk cId="3758995691" sldId="847"/>
        </pc:sldMkLst>
        <pc:spChg chg="mod">
          <ac:chgData name="Jim Fleming" userId="161791bae1afb603" providerId="LiveId" clId="{BA017037-CFC5-0449-B31E-A16E8B8F0100}" dt="2025-04-05T16:35:07.634" v="2294" actId="207"/>
          <ac:spMkLst>
            <pc:docMk/>
            <pc:sldMk cId="3758995691" sldId="847"/>
            <ac:spMk id="6" creationId="{841B8B90-7D5B-17DE-8DCE-53FC81D5BCBA}"/>
          </ac:spMkLst>
        </pc:spChg>
      </pc:sldChg>
      <pc:sldChg chg="modSp add mod">
        <pc:chgData name="Jim Fleming" userId="161791bae1afb603" providerId="LiveId" clId="{BA017037-CFC5-0449-B31E-A16E8B8F0100}" dt="2025-04-05T18:44:48.557" v="3738" actId="6549"/>
        <pc:sldMkLst>
          <pc:docMk/>
          <pc:sldMk cId="685404778" sldId="848"/>
        </pc:sldMkLst>
      </pc:sldChg>
      <pc:sldChg chg="modSp add mod">
        <pc:chgData name="Jim Fleming" userId="161791bae1afb603" providerId="LiveId" clId="{BA017037-CFC5-0449-B31E-A16E8B8F0100}" dt="2025-04-05T18:51:44.927" v="3765" actId="20577"/>
        <pc:sldMkLst>
          <pc:docMk/>
          <pc:sldMk cId="522292479" sldId="849"/>
        </pc:sldMkLst>
      </pc:sldChg>
      <pc:sldChg chg="modSp add del mod">
        <pc:chgData name="Jim Fleming" userId="161791bae1afb603" providerId="LiveId" clId="{BA017037-CFC5-0449-B31E-A16E8B8F0100}" dt="2025-04-05T18:29:52.134" v="3726" actId="2696"/>
        <pc:sldMkLst>
          <pc:docMk/>
          <pc:sldMk cId="1028307624" sldId="850"/>
        </pc:sldMkLst>
      </pc:sldChg>
      <pc:sldChg chg="modSp add del mod">
        <pc:chgData name="Jim Fleming" userId="161791bae1afb603" providerId="LiveId" clId="{BA017037-CFC5-0449-B31E-A16E8B8F0100}" dt="2025-04-05T18:29:52.134" v="3726" actId="2696"/>
        <pc:sldMkLst>
          <pc:docMk/>
          <pc:sldMk cId="2924566318" sldId="851"/>
        </pc:sldMkLst>
      </pc:sldChg>
      <pc:sldChg chg="modSp add del mod">
        <pc:chgData name="Jim Fleming" userId="161791bae1afb603" providerId="LiveId" clId="{BA017037-CFC5-0449-B31E-A16E8B8F0100}" dt="2025-04-05T18:29:52.134" v="3726" actId="2696"/>
        <pc:sldMkLst>
          <pc:docMk/>
          <pc:sldMk cId="855533067" sldId="852"/>
        </pc:sldMkLst>
      </pc:sldChg>
      <pc:sldChg chg="add del">
        <pc:chgData name="Jim Fleming" userId="161791bae1afb603" providerId="LiveId" clId="{BA017037-CFC5-0449-B31E-A16E8B8F0100}" dt="2025-04-05T17:14:36.436" v="2731" actId="2696"/>
        <pc:sldMkLst>
          <pc:docMk/>
          <pc:sldMk cId="1176262239" sldId="853"/>
        </pc:sldMkLst>
      </pc:sldChg>
      <pc:sldChg chg="modSp add mod">
        <pc:chgData name="Jim Fleming" userId="161791bae1afb603" providerId="LiveId" clId="{BA017037-CFC5-0449-B31E-A16E8B8F0100}" dt="2025-04-05T17:05:34.465" v="2638" actId="20577"/>
        <pc:sldMkLst>
          <pc:docMk/>
          <pc:sldMk cId="665963213" sldId="854"/>
        </pc:sldMkLst>
      </pc:sldChg>
      <pc:sldChg chg="modSp add del mod ord">
        <pc:chgData name="Jim Fleming" userId="161791bae1afb603" providerId="LiveId" clId="{BA017037-CFC5-0449-B31E-A16E8B8F0100}" dt="2025-04-05T18:22:17.859" v="3647" actId="20578"/>
        <pc:sldMkLst>
          <pc:docMk/>
          <pc:sldMk cId="3003846554" sldId="855"/>
        </pc:sldMkLst>
        <pc:spChg chg="mod">
          <ac:chgData name="Jim Fleming" userId="161791bae1afb603" providerId="LiveId" clId="{BA017037-CFC5-0449-B31E-A16E8B8F0100}" dt="2025-04-05T17:10:46.419" v="2728" actId="6549"/>
          <ac:spMkLst>
            <pc:docMk/>
            <pc:sldMk cId="3003846554" sldId="855"/>
            <ac:spMk id="4" creationId="{4A2812FC-898D-D296-82FB-0D627210777F}"/>
          </ac:spMkLst>
        </pc:spChg>
      </pc:sldChg>
      <pc:sldChg chg="modSp add mod ord">
        <pc:chgData name="Jim Fleming" userId="161791bae1afb603" providerId="LiveId" clId="{BA017037-CFC5-0449-B31E-A16E8B8F0100}" dt="2025-04-05T18:22:17.859" v="3647" actId="20578"/>
        <pc:sldMkLst>
          <pc:docMk/>
          <pc:sldMk cId="1465241371" sldId="856"/>
        </pc:sldMkLst>
        <pc:spChg chg="mod">
          <ac:chgData name="Jim Fleming" userId="161791bae1afb603" providerId="LiveId" clId="{BA017037-CFC5-0449-B31E-A16E8B8F0100}" dt="2025-04-05T17:10:57.489" v="2730" actId="20577"/>
          <ac:spMkLst>
            <pc:docMk/>
            <pc:sldMk cId="1465241371" sldId="856"/>
            <ac:spMk id="4" creationId="{345E7B59-90F3-5739-F662-A16A952072A1}"/>
          </ac:spMkLst>
        </pc:spChg>
      </pc:sldChg>
      <pc:sldChg chg="add del">
        <pc:chgData name="Jim Fleming" userId="161791bae1afb603" providerId="LiveId" clId="{BA017037-CFC5-0449-B31E-A16E8B8F0100}" dt="2025-04-05T17:14:54.733" v="2733" actId="2696"/>
        <pc:sldMkLst>
          <pc:docMk/>
          <pc:sldMk cId="1588699738" sldId="857"/>
        </pc:sldMkLst>
      </pc:sldChg>
      <pc:sldChg chg="modSp add mod ord">
        <pc:chgData name="Jim Fleming" userId="161791bae1afb603" providerId="LiveId" clId="{BA017037-CFC5-0449-B31E-A16E8B8F0100}" dt="2025-04-05T18:28:04.340" v="3720" actId="313"/>
        <pc:sldMkLst>
          <pc:docMk/>
          <pc:sldMk cId="1720828609" sldId="857"/>
        </pc:sldMkLst>
      </pc:sldChg>
      <pc:sldChg chg="modSp add mod ord">
        <pc:chgData name="Jim Fleming" userId="161791bae1afb603" providerId="LiveId" clId="{BA017037-CFC5-0449-B31E-A16E8B8F0100}" dt="2025-04-05T18:33:28.494" v="3732" actId="20578"/>
        <pc:sldMkLst>
          <pc:docMk/>
          <pc:sldMk cId="863821252" sldId="858"/>
        </pc:sldMkLst>
        <pc:spChg chg="mod">
          <ac:chgData name="Jim Fleming" userId="161791bae1afb603" providerId="LiveId" clId="{BA017037-CFC5-0449-B31E-A16E8B8F0100}" dt="2025-04-05T17:22:42.489" v="2791" actId="6549"/>
          <ac:spMkLst>
            <pc:docMk/>
            <pc:sldMk cId="863821252" sldId="858"/>
            <ac:spMk id="4" creationId="{F86FA48E-B846-D509-9B7C-F3DC16DC0819}"/>
          </ac:spMkLst>
        </pc:spChg>
      </pc:sldChg>
      <pc:sldChg chg="modSp add mod ord">
        <pc:chgData name="Jim Fleming" userId="161791bae1afb603" providerId="LiveId" clId="{BA017037-CFC5-0449-B31E-A16E8B8F0100}" dt="2025-04-05T18:33:28.494" v="3732" actId="20578"/>
        <pc:sldMkLst>
          <pc:docMk/>
          <pc:sldMk cId="4048945910" sldId="859"/>
        </pc:sldMkLst>
        <pc:spChg chg="mod">
          <ac:chgData name="Jim Fleming" userId="161791bae1afb603" providerId="LiveId" clId="{BA017037-CFC5-0449-B31E-A16E8B8F0100}" dt="2025-04-05T17:22:51.118" v="2793" actId="20577"/>
          <ac:spMkLst>
            <pc:docMk/>
            <pc:sldMk cId="4048945910" sldId="859"/>
            <ac:spMk id="4" creationId="{21F95B4E-04BD-2FA6-8103-50E5969A8649}"/>
          </ac:spMkLst>
        </pc:spChg>
      </pc:sldChg>
      <pc:sldChg chg="modSp add mod ord">
        <pc:chgData name="Jim Fleming" userId="161791bae1afb603" providerId="LiveId" clId="{BA017037-CFC5-0449-B31E-A16E8B8F0100}" dt="2025-04-05T18:33:05.923" v="3730" actId="20578"/>
        <pc:sldMkLst>
          <pc:docMk/>
          <pc:sldMk cId="4116838380" sldId="860"/>
        </pc:sldMkLst>
        <pc:spChg chg="mod">
          <ac:chgData name="Jim Fleming" userId="161791bae1afb603" providerId="LiveId" clId="{BA017037-CFC5-0449-B31E-A16E8B8F0100}" dt="2025-04-05T17:24:58.816" v="2800" actId="6549"/>
          <ac:spMkLst>
            <pc:docMk/>
            <pc:sldMk cId="4116838380" sldId="860"/>
            <ac:spMk id="4" creationId="{3DE76D05-5593-2F9F-B3E9-43C04A28EBCC}"/>
          </ac:spMkLst>
        </pc:spChg>
      </pc:sldChg>
      <pc:sldChg chg="modSp add mod ord">
        <pc:chgData name="Jim Fleming" userId="161791bae1afb603" providerId="LiveId" clId="{BA017037-CFC5-0449-B31E-A16E8B8F0100}" dt="2025-04-05T18:33:20.368" v="3731" actId="20578"/>
        <pc:sldMkLst>
          <pc:docMk/>
          <pc:sldMk cId="3412661333" sldId="861"/>
        </pc:sldMkLst>
        <pc:spChg chg="mod">
          <ac:chgData name="Jim Fleming" userId="161791bae1afb603" providerId="LiveId" clId="{BA017037-CFC5-0449-B31E-A16E8B8F0100}" dt="2025-04-05T17:26:35.936" v="2806" actId="114"/>
          <ac:spMkLst>
            <pc:docMk/>
            <pc:sldMk cId="3412661333" sldId="861"/>
            <ac:spMk id="4" creationId="{487CCE2D-FFE8-24D2-5843-4F871F9DE9CD}"/>
          </ac:spMkLst>
        </pc:spChg>
      </pc:sldChg>
      <pc:sldChg chg="modSp add del mod ord">
        <pc:chgData name="Jim Fleming" userId="161791bae1afb603" providerId="LiveId" clId="{BA017037-CFC5-0449-B31E-A16E8B8F0100}" dt="2025-04-05T19:00:32.032" v="3868" actId="2696"/>
        <pc:sldMkLst>
          <pc:docMk/>
          <pc:sldMk cId="502844401" sldId="862"/>
        </pc:sldMkLst>
      </pc:sldChg>
      <pc:sldChg chg="add ord">
        <pc:chgData name="Jim Fleming" userId="161791bae1afb603" providerId="LiveId" clId="{BA017037-CFC5-0449-B31E-A16E8B8F0100}" dt="2025-04-05T17:30:14.251" v="2829" actId="20578"/>
        <pc:sldMkLst>
          <pc:docMk/>
          <pc:sldMk cId="2121274542" sldId="863"/>
        </pc:sldMkLst>
      </pc:sldChg>
      <pc:sldChg chg="modSp add mod ord">
        <pc:chgData name="Jim Fleming" userId="161791bae1afb603" providerId="LiveId" clId="{BA017037-CFC5-0449-B31E-A16E8B8F0100}" dt="2025-04-05T19:01:54.246" v="3878"/>
        <pc:sldMkLst>
          <pc:docMk/>
          <pc:sldMk cId="2266482447" sldId="864"/>
        </pc:sldMkLst>
      </pc:sldChg>
      <pc:sldChg chg="modSp add mod ord">
        <pc:chgData name="Jim Fleming" userId="161791bae1afb603" providerId="LiveId" clId="{BA017037-CFC5-0449-B31E-A16E8B8F0100}" dt="2025-04-05T17:30:52.727" v="2852" actId="20577"/>
        <pc:sldMkLst>
          <pc:docMk/>
          <pc:sldMk cId="1171279297" sldId="865"/>
        </pc:sldMkLst>
        <pc:spChg chg="mod">
          <ac:chgData name="Jim Fleming" userId="161791bae1afb603" providerId="LiveId" clId="{BA017037-CFC5-0449-B31E-A16E8B8F0100}" dt="2025-04-05T17:30:52.727" v="2852" actId="20577"/>
          <ac:spMkLst>
            <pc:docMk/>
            <pc:sldMk cId="1171279297" sldId="865"/>
            <ac:spMk id="2" creationId="{BFF40BB2-388A-FED5-F19A-2587334F868B}"/>
          </ac:spMkLst>
        </pc:spChg>
      </pc:sldChg>
      <pc:sldChg chg="modSp add mod ord">
        <pc:chgData name="Jim Fleming" userId="161791bae1afb603" providerId="LiveId" clId="{BA017037-CFC5-0449-B31E-A16E8B8F0100}" dt="2025-04-05T17:53:21.724" v="2953" actId="20578"/>
        <pc:sldMkLst>
          <pc:docMk/>
          <pc:sldMk cId="3473570708" sldId="866"/>
        </pc:sldMkLst>
      </pc:sldChg>
      <pc:sldChg chg="modSp add mod ord">
        <pc:chgData name="Jim Fleming" userId="161791bae1afb603" providerId="LiveId" clId="{BA017037-CFC5-0449-B31E-A16E8B8F0100}" dt="2025-04-05T17:53:21.724" v="2953" actId="20578"/>
        <pc:sldMkLst>
          <pc:docMk/>
          <pc:sldMk cId="2642428082" sldId="867"/>
        </pc:sldMkLst>
        <pc:spChg chg="mod">
          <ac:chgData name="Jim Fleming" userId="161791bae1afb603" providerId="LiveId" clId="{BA017037-CFC5-0449-B31E-A16E8B8F0100}" dt="2025-04-05T17:43:13.382" v="2925" actId="20577"/>
          <ac:spMkLst>
            <pc:docMk/>
            <pc:sldMk cId="2642428082" sldId="867"/>
            <ac:spMk id="6" creationId="{B877E117-0900-54B8-3E04-6FC6B294B6B0}"/>
          </ac:spMkLst>
        </pc:spChg>
      </pc:sldChg>
      <pc:sldChg chg="addSp delSp modSp new mod ord setBg">
        <pc:chgData name="Jim Fleming" userId="161791bae1afb603" providerId="LiveId" clId="{BA017037-CFC5-0449-B31E-A16E8B8F0100}" dt="2025-04-05T17:53:21.724" v="2953" actId="20578"/>
        <pc:sldMkLst>
          <pc:docMk/>
          <pc:sldMk cId="1170040380" sldId="868"/>
        </pc:sldMkLst>
        <pc:spChg chg="add mod">
          <ac:chgData name="Jim Fleming" userId="161791bae1afb603" providerId="LiveId" clId="{BA017037-CFC5-0449-B31E-A16E8B8F0100}" dt="2025-04-05T17:49:35.044" v="2952" actId="1076"/>
          <ac:spMkLst>
            <pc:docMk/>
            <pc:sldMk cId="1170040380" sldId="868"/>
            <ac:spMk id="5" creationId="{51C5C3ED-D873-ABB4-2D70-F4FAB353DB7F}"/>
          </ac:spMkLst>
        </pc:spChg>
        <pc:picChg chg="add mod">
          <ac:chgData name="Jim Fleming" userId="161791bae1afb603" providerId="LiveId" clId="{BA017037-CFC5-0449-B31E-A16E8B8F0100}" dt="2025-04-05T17:48:14.200" v="2935" actId="1076"/>
          <ac:picMkLst>
            <pc:docMk/>
            <pc:sldMk cId="1170040380" sldId="868"/>
            <ac:picMk id="4" creationId="{0B2B0E30-4D48-8257-A34D-ED173D29F68C}"/>
          </ac:picMkLst>
        </pc:picChg>
      </pc:sldChg>
      <pc:sldChg chg="addSp modSp add mod ord">
        <pc:chgData name="Jim Fleming" userId="161791bae1afb603" providerId="LiveId" clId="{BA017037-CFC5-0449-B31E-A16E8B8F0100}" dt="2025-04-05T17:53:21.724" v="2953" actId="20578"/>
        <pc:sldMkLst>
          <pc:docMk/>
          <pc:sldMk cId="4256983692" sldId="869"/>
        </pc:sldMkLst>
      </pc:sldChg>
      <pc:sldChg chg="modSp add mod">
        <pc:chgData name="Jim Fleming" userId="161791bae1afb603" providerId="LiveId" clId="{BA017037-CFC5-0449-B31E-A16E8B8F0100}" dt="2025-04-05T19:02:03.720" v="3880"/>
        <pc:sldMkLst>
          <pc:docMk/>
          <pc:sldMk cId="395118205" sldId="870"/>
        </pc:sldMkLst>
      </pc:sldChg>
      <pc:sldChg chg="add del">
        <pc:chgData name="Jim Fleming" userId="161791bae1afb603" providerId="LiveId" clId="{BA017037-CFC5-0449-B31E-A16E8B8F0100}" dt="2025-04-05T18:02:28.046" v="3038" actId="2696"/>
        <pc:sldMkLst>
          <pc:docMk/>
          <pc:sldMk cId="3797957566" sldId="870"/>
        </pc:sldMkLst>
      </pc:sldChg>
      <pc:sldChg chg="modSp new del mod">
        <pc:chgData name="Jim Fleming" userId="161791bae1afb603" providerId="LiveId" clId="{BA017037-CFC5-0449-B31E-A16E8B8F0100}" dt="2025-04-05T18:13:29.075" v="3455" actId="2696"/>
        <pc:sldMkLst>
          <pc:docMk/>
          <pc:sldMk cId="1645514338" sldId="871"/>
        </pc:sldMkLst>
      </pc:sldChg>
      <pc:sldChg chg="addSp delSp modSp add mod">
        <pc:chgData name="Jim Fleming" userId="161791bae1afb603" providerId="LiveId" clId="{BA017037-CFC5-0449-B31E-A16E8B8F0100}" dt="2025-04-05T18:17:40.459" v="3640" actId="255"/>
        <pc:sldMkLst>
          <pc:docMk/>
          <pc:sldMk cId="147561204" sldId="872"/>
        </pc:sldMkLst>
      </pc:sldChg>
      <pc:sldChg chg="addSp delSp modSp add del mod ord">
        <pc:chgData name="Jim Fleming" userId="161791bae1afb603" providerId="LiveId" clId="{BA017037-CFC5-0449-B31E-A16E8B8F0100}" dt="2025-04-05T19:03:33.090" v="3889" actId="2696"/>
        <pc:sldMkLst>
          <pc:docMk/>
          <pc:sldMk cId="1537383356" sldId="873"/>
        </pc:sldMkLst>
      </pc:sldChg>
      <pc:sldChg chg="modSp add mod">
        <pc:chgData name="Jim Fleming" userId="161791bae1afb603" providerId="LiveId" clId="{BA017037-CFC5-0449-B31E-A16E8B8F0100}" dt="2025-04-05T19:06:45.481" v="3898" actId="6549"/>
        <pc:sldMkLst>
          <pc:docMk/>
          <pc:sldMk cId="2830943285" sldId="874"/>
        </pc:sldMkLst>
      </pc:sldChg>
      <pc:sldChg chg="addSp delSp modSp new mod modClrScheme chgLayout">
        <pc:chgData name="Jim Fleming" userId="161791bae1afb603" providerId="LiveId" clId="{BA017037-CFC5-0449-B31E-A16E8B8F0100}" dt="2025-04-05T19:18:50.500" v="3926" actId="121"/>
        <pc:sldMkLst>
          <pc:docMk/>
          <pc:sldMk cId="560041872" sldId="875"/>
        </pc:sldMkLst>
        <pc:spChg chg="add mod">
          <ac:chgData name="Jim Fleming" userId="161791bae1afb603" providerId="LiveId" clId="{BA017037-CFC5-0449-B31E-A16E8B8F0100}" dt="2025-04-05T19:18:50.500" v="3926" actId="121"/>
          <ac:spMkLst>
            <pc:docMk/>
            <pc:sldMk cId="560041872" sldId="875"/>
            <ac:spMk id="7" creationId="{4977D0AA-16AC-D735-7299-1CB098B4268C}"/>
          </ac:spMkLst>
        </pc:spChg>
        <pc:picChg chg="add mod">
          <ac:chgData name="Jim Fleming" userId="161791bae1afb603" providerId="LiveId" clId="{BA017037-CFC5-0449-B31E-A16E8B8F0100}" dt="2025-04-05T19:17:59.393" v="3905" actId="14100"/>
          <ac:picMkLst>
            <pc:docMk/>
            <pc:sldMk cId="560041872" sldId="875"/>
            <ac:picMk id="6" creationId="{83138480-85CE-5DA4-B7BA-B7CD1581DE6F}"/>
          </ac:picMkLst>
        </pc:picChg>
      </pc:sldChg>
      <pc:sldChg chg="addSp delSp modSp add mod setBg">
        <pc:chgData name="Jim Fleming" userId="161791bae1afb603" providerId="LiveId" clId="{BA017037-CFC5-0449-B31E-A16E8B8F0100}" dt="2025-04-05T19:29:57.009" v="4054" actId="14100"/>
        <pc:sldMkLst>
          <pc:docMk/>
          <pc:sldMk cId="2029268388" sldId="876"/>
        </pc:sldMkLst>
        <pc:spChg chg="add mod">
          <ac:chgData name="Jim Fleming" userId="161791bae1afb603" providerId="LiveId" clId="{BA017037-CFC5-0449-B31E-A16E8B8F0100}" dt="2025-04-05T19:22:24.746" v="3957" actId="170"/>
          <ac:spMkLst>
            <pc:docMk/>
            <pc:sldMk cId="2029268388" sldId="876"/>
            <ac:spMk id="2" creationId="{17CAE2B8-EDBC-C316-D8B6-48B1C9295732}"/>
          </ac:spMkLst>
        </pc:spChg>
        <pc:picChg chg="add mod">
          <ac:chgData name="Jim Fleming" userId="161791bae1afb603" providerId="LiveId" clId="{BA017037-CFC5-0449-B31E-A16E8B8F0100}" dt="2025-04-05T19:27:08.367" v="4021" actId="1076"/>
          <ac:picMkLst>
            <pc:docMk/>
            <pc:sldMk cId="2029268388" sldId="876"/>
            <ac:picMk id="1028" creationId="{544AD561-3AD4-ADDE-8A97-CC8D20AEF7C4}"/>
          </ac:picMkLst>
        </pc:picChg>
        <pc:cxnChg chg="add mod">
          <ac:chgData name="Jim Fleming" userId="161791bae1afb603" providerId="LiveId" clId="{BA017037-CFC5-0449-B31E-A16E8B8F0100}" dt="2025-04-05T19:24:26.451" v="3991" actId="14100"/>
          <ac:cxnSpMkLst>
            <pc:docMk/>
            <pc:sldMk cId="2029268388" sldId="876"/>
            <ac:cxnSpMk id="4" creationId="{6C6BE996-DE4C-A8DF-6AA1-A845F8A0B1AB}"/>
          </ac:cxnSpMkLst>
        </pc:cxnChg>
        <pc:cxnChg chg="add mod">
          <ac:chgData name="Jim Fleming" userId="161791bae1afb603" providerId="LiveId" clId="{BA017037-CFC5-0449-B31E-A16E8B8F0100}" dt="2025-04-05T19:25:14.963" v="3996" actId="14100"/>
          <ac:cxnSpMkLst>
            <pc:docMk/>
            <pc:sldMk cId="2029268388" sldId="876"/>
            <ac:cxnSpMk id="5" creationId="{2F8E6222-891E-8430-58B6-2F59FEFC4020}"/>
          </ac:cxnSpMkLst>
        </pc:cxnChg>
        <pc:cxnChg chg="add mod">
          <ac:chgData name="Jim Fleming" userId="161791bae1afb603" providerId="LiveId" clId="{BA017037-CFC5-0449-B31E-A16E8B8F0100}" dt="2025-04-05T19:24:43.249" v="3995" actId="14100"/>
          <ac:cxnSpMkLst>
            <pc:docMk/>
            <pc:sldMk cId="2029268388" sldId="876"/>
            <ac:cxnSpMk id="7" creationId="{4BA114BB-0767-516B-EC52-ADFB33019238}"/>
          </ac:cxnSpMkLst>
        </pc:cxnChg>
        <pc:cxnChg chg="add mod">
          <ac:chgData name="Jim Fleming" userId="161791bae1afb603" providerId="LiveId" clId="{BA017037-CFC5-0449-B31E-A16E8B8F0100}" dt="2025-04-05T19:25:34.389" v="3998" actId="14100"/>
          <ac:cxnSpMkLst>
            <pc:docMk/>
            <pc:sldMk cId="2029268388" sldId="876"/>
            <ac:cxnSpMk id="8" creationId="{732F4761-CFAB-0B68-44ED-5B5AF95A8B37}"/>
          </ac:cxnSpMkLst>
        </pc:cxnChg>
        <pc:cxnChg chg="add mod">
          <ac:chgData name="Jim Fleming" userId="161791bae1afb603" providerId="LiveId" clId="{BA017037-CFC5-0449-B31E-A16E8B8F0100}" dt="2025-04-05T19:25:41.634" v="4000" actId="14100"/>
          <ac:cxnSpMkLst>
            <pc:docMk/>
            <pc:sldMk cId="2029268388" sldId="876"/>
            <ac:cxnSpMk id="9" creationId="{7E49D635-67A9-802A-98C2-55E79482593C}"/>
          </ac:cxnSpMkLst>
        </pc:cxnChg>
        <pc:cxnChg chg="add mod">
          <ac:chgData name="Jim Fleming" userId="161791bae1afb603" providerId="LiveId" clId="{BA017037-CFC5-0449-B31E-A16E8B8F0100}" dt="2025-04-05T19:25:50.618" v="4002" actId="14100"/>
          <ac:cxnSpMkLst>
            <pc:docMk/>
            <pc:sldMk cId="2029268388" sldId="876"/>
            <ac:cxnSpMk id="10" creationId="{AC165989-F46F-C488-9115-BD558DAAEA52}"/>
          </ac:cxnSpMkLst>
        </pc:cxnChg>
        <pc:cxnChg chg="add mod">
          <ac:chgData name="Jim Fleming" userId="161791bae1afb603" providerId="LiveId" clId="{BA017037-CFC5-0449-B31E-A16E8B8F0100}" dt="2025-04-05T19:25:58.275" v="4004" actId="14100"/>
          <ac:cxnSpMkLst>
            <pc:docMk/>
            <pc:sldMk cId="2029268388" sldId="876"/>
            <ac:cxnSpMk id="11" creationId="{952F8960-E2E7-8ABC-C37F-57C1F1C6B9D1}"/>
          </ac:cxnSpMkLst>
        </pc:cxnChg>
        <pc:cxnChg chg="add mod">
          <ac:chgData name="Jim Fleming" userId="161791bae1afb603" providerId="LiveId" clId="{BA017037-CFC5-0449-B31E-A16E8B8F0100}" dt="2025-04-05T19:26:10.634" v="4006" actId="14100"/>
          <ac:cxnSpMkLst>
            <pc:docMk/>
            <pc:sldMk cId="2029268388" sldId="876"/>
            <ac:cxnSpMk id="12" creationId="{EB42B908-EEB7-FA96-DE9D-6E3297F1853F}"/>
          </ac:cxnSpMkLst>
        </pc:cxnChg>
        <pc:cxnChg chg="add mod">
          <ac:chgData name="Jim Fleming" userId="161791bae1afb603" providerId="LiveId" clId="{BA017037-CFC5-0449-B31E-A16E8B8F0100}" dt="2025-04-05T19:26:18.848" v="4008" actId="14100"/>
          <ac:cxnSpMkLst>
            <pc:docMk/>
            <pc:sldMk cId="2029268388" sldId="876"/>
            <ac:cxnSpMk id="13" creationId="{C76D8978-0782-A927-25FB-899F2B1F1FDE}"/>
          </ac:cxnSpMkLst>
        </pc:cxnChg>
        <pc:cxnChg chg="add mod">
          <ac:chgData name="Jim Fleming" userId="161791bae1afb603" providerId="LiveId" clId="{BA017037-CFC5-0449-B31E-A16E8B8F0100}" dt="2025-04-05T19:26:28.234" v="4010" actId="14100"/>
          <ac:cxnSpMkLst>
            <pc:docMk/>
            <pc:sldMk cId="2029268388" sldId="876"/>
            <ac:cxnSpMk id="14" creationId="{544B8478-1772-EF8E-2EFA-18ECF5398DFA}"/>
          </ac:cxnSpMkLst>
        </pc:cxnChg>
        <pc:cxnChg chg="add mod">
          <ac:chgData name="Jim Fleming" userId="161791bae1afb603" providerId="LiveId" clId="{BA017037-CFC5-0449-B31E-A16E8B8F0100}" dt="2025-04-05T19:26:36.587" v="4012" actId="14100"/>
          <ac:cxnSpMkLst>
            <pc:docMk/>
            <pc:sldMk cId="2029268388" sldId="876"/>
            <ac:cxnSpMk id="15" creationId="{FDCE0132-EA91-91A2-C78C-2FF386421B28}"/>
          </ac:cxnSpMkLst>
        </pc:cxnChg>
        <pc:cxnChg chg="add mod">
          <ac:chgData name="Jim Fleming" userId="161791bae1afb603" providerId="LiveId" clId="{BA017037-CFC5-0449-B31E-A16E8B8F0100}" dt="2025-04-05T19:26:47.570" v="4014" actId="14100"/>
          <ac:cxnSpMkLst>
            <pc:docMk/>
            <pc:sldMk cId="2029268388" sldId="876"/>
            <ac:cxnSpMk id="16" creationId="{703DE81C-F44F-80BB-051D-9AA93C9A7795}"/>
          </ac:cxnSpMkLst>
        </pc:cxnChg>
        <pc:cxnChg chg="add mod">
          <ac:chgData name="Jim Fleming" userId="161791bae1afb603" providerId="LiveId" clId="{BA017037-CFC5-0449-B31E-A16E8B8F0100}" dt="2025-04-05T19:27:05.794" v="4019" actId="14100"/>
          <ac:cxnSpMkLst>
            <pc:docMk/>
            <pc:sldMk cId="2029268388" sldId="876"/>
            <ac:cxnSpMk id="17" creationId="{FA9A0BFF-1ED2-B710-674B-5DD0BFB6F730}"/>
          </ac:cxnSpMkLst>
        </pc:cxnChg>
        <pc:cxnChg chg="add mod">
          <ac:chgData name="Jim Fleming" userId="161791bae1afb603" providerId="LiveId" clId="{BA017037-CFC5-0449-B31E-A16E8B8F0100}" dt="2025-04-05T19:29:57.009" v="4054" actId="14100"/>
          <ac:cxnSpMkLst>
            <pc:docMk/>
            <pc:sldMk cId="2029268388" sldId="876"/>
            <ac:cxnSpMk id="18" creationId="{95E62952-D764-2805-9118-42780BCCD5E1}"/>
          </ac:cxnSpMkLst>
        </pc:cxnChg>
        <pc:cxnChg chg="add mod">
          <ac:chgData name="Jim Fleming" userId="161791bae1afb603" providerId="LiveId" clId="{BA017037-CFC5-0449-B31E-A16E8B8F0100}" dt="2025-04-05T19:29:53.218" v="4053" actId="14100"/>
          <ac:cxnSpMkLst>
            <pc:docMk/>
            <pc:sldMk cId="2029268388" sldId="876"/>
            <ac:cxnSpMk id="19" creationId="{F148A0B2-926B-F797-9557-49FBADB4B9B1}"/>
          </ac:cxnSpMkLst>
        </pc:cxnChg>
        <pc:cxnChg chg="add mod">
          <ac:chgData name="Jim Fleming" userId="161791bae1afb603" providerId="LiveId" clId="{BA017037-CFC5-0449-B31E-A16E8B8F0100}" dt="2025-04-05T19:29:49.858" v="4052" actId="14100"/>
          <ac:cxnSpMkLst>
            <pc:docMk/>
            <pc:sldMk cId="2029268388" sldId="876"/>
            <ac:cxnSpMk id="20" creationId="{76AA63EC-8446-E95E-9593-8B2CBCC33440}"/>
          </ac:cxnSpMkLst>
        </pc:cxnChg>
        <pc:cxnChg chg="add mod">
          <ac:chgData name="Jim Fleming" userId="161791bae1afb603" providerId="LiveId" clId="{BA017037-CFC5-0449-B31E-A16E8B8F0100}" dt="2025-04-05T19:29:46.219" v="4051" actId="14100"/>
          <ac:cxnSpMkLst>
            <pc:docMk/>
            <pc:sldMk cId="2029268388" sldId="876"/>
            <ac:cxnSpMk id="21" creationId="{7C750338-D92E-4082-3EAB-BFF02ECFDC0B}"/>
          </ac:cxnSpMkLst>
        </pc:cxnChg>
        <pc:cxnChg chg="add mod">
          <ac:chgData name="Jim Fleming" userId="161791bae1afb603" providerId="LiveId" clId="{BA017037-CFC5-0449-B31E-A16E8B8F0100}" dt="2025-04-05T19:29:42.823" v="4050" actId="14100"/>
          <ac:cxnSpMkLst>
            <pc:docMk/>
            <pc:sldMk cId="2029268388" sldId="876"/>
            <ac:cxnSpMk id="22" creationId="{6DBAA894-FC86-F981-1055-AA5940C2FCEB}"/>
          </ac:cxnSpMkLst>
        </pc:cxnChg>
        <pc:cxnChg chg="add mod">
          <ac:chgData name="Jim Fleming" userId="161791bae1afb603" providerId="LiveId" clId="{BA017037-CFC5-0449-B31E-A16E8B8F0100}" dt="2025-04-05T19:29:39.582" v="4049" actId="14100"/>
          <ac:cxnSpMkLst>
            <pc:docMk/>
            <pc:sldMk cId="2029268388" sldId="876"/>
            <ac:cxnSpMk id="23" creationId="{75703C1C-161E-513A-25EE-61C08C8CF390}"/>
          </ac:cxnSpMkLst>
        </pc:cxnChg>
        <pc:cxnChg chg="add mod">
          <ac:chgData name="Jim Fleming" userId="161791bae1afb603" providerId="LiveId" clId="{BA017037-CFC5-0449-B31E-A16E8B8F0100}" dt="2025-04-05T19:29:35.105" v="4048" actId="14100"/>
          <ac:cxnSpMkLst>
            <pc:docMk/>
            <pc:sldMk cId="2029268388" sldId="876"/>
            <ac:cxnSpMk id="24" creationId="{550EE84D-C9FC-5A1F-F629-E41451756468}"/>
          </ac:cxnSpMkLst>
        </pc:cxnChg>
        <pc:cxnChg chg="add mod">
          <ac:chgData name="Jim Fleming" userId="161791bae1afb603" providerId="LiveId" clId="{BA017037-CFC5-0449-B31E-A16E8B8F0100}" dt="2025-04-05T19:29:31.345" v="4047" actId="14100"/>
          <ac:cxnSpMkLst>
            <pc:docMk/>
            <pc:sldMk cId="2029268388" sldId="876"/>
            <ac:cxnSpMk id="25" creationId="{1A773DF9-F281-F570-C333-289F7FD2D64E}"/>
          </ac:cxnSpMkLst>
        </pc:cxnChg>
        <pc:cxnChg chg="add mod">
          <ac:chgData name="Jim Fleming" userId="161791bae1afb603" providerId="LiveId" clId="{BA017037-CFC5-0449-B31E-A16E8B8F0100}" dt="2025-04-05T19:29:27.515" v="4046" actId="14100"/>
          <ac:cxnSpMkLst>
            <pc:docMk/>
            <pc:sldMk cId="2029268388" sldId="876"/>
            <ac:cxnSpMk id="26" creationId="{41938FFC-0DA4-A397-3AAF-3B5A5EF63ED8}"/>
          </ac:cxnSpMkLst>
        </pc:cxnChg>
        <pc:cxnChg chg="add mod">
          <ac:chgData name="Jim Fleming" userId="161791bae1afb603" providerId="LiveId" clId="{BA017037-CFC5-0449-B31E-A16E8B8F0100}" dt="2025-04-05T19:29:22.931" v="4045" actId="14100"/>
          <ac:cxnSpMkLst>
            <pc:docMk/>
            <pc:sldMk cId="2029268388" sldId="876"/>
            <ac:cxnSpMk id="27" creationId="{A8F7CB7E-7CD0-A9B9-AA8B-D45AC7F5C4A0}"/>
          </ac:cxnSpMkLst>
        </pc:cxnChg>
        <pc:cxnChg chg="add mod">
          <ac:chgData name="Jim Fleming" userId="161791bae1afb603" providerId="LiveId" clId="{BA017037-CFC5-0449-B31E-A16E8B8F0100}" dt="2025-04-05T19:29:18.292" v="4044" actId="14100"/>
          <ac:cxnSpMkLst>
            <pc:docMk/>
            <pc:sldMk cId="2029268388" sldId="876"/>
            <ac:cxnSpMk id="28" creationId="{691070B0-8B8B-90E1-940D-60561BDC3DBF}"/>
          </ac:cxnSpMkLst>
        </pc:cxnChg>
        <pc:cxnChg chg="add mod">
          <ac:chgData name="Jim Fleming" userId="161791bae1afb603" providerId="LiveId" clId="{BA017037-CFC5-0449-B31E-A16E8B8F0100}" dt="2025-04-05T19:29:03.697" v="4042" actId="14100"/>
          <ac:cxnSpMkLst>
            <pc:docMk/>
            <pc:sldMk cId="2029268388" sldId="876"/>
            <ac:cxnSpMk id="29" creationId="{3C9D1C12-344B-8405-FD6B-DC5889AA056F}"/>
          </ac:cxnSpMkLst>
        </pc:cxnChg>
        <pc:cxnChg chg="add mod">
          <ac:chgData name="Jim Fleming" userId="161791bae1afb603" providerId="LiveId" clId="{BA017037-CFC5-0449-B31E-A16E8B8F0100}" dt="2025-04-05T19:29:00.146" v="4041" actId="14100"/>
          <ac:cxnSpMkLst>
            <pc:docMk/>
            <pc:sldMk cId="2029268388" sldId="876"/>
            <ac:cxnSpMk id="30" creationId="{98E0CD57-2133-473F-7783-0B61926B2E3A}"/>
          </ac:cxnSpMkLst>
        </pc:cxnChg>
        <pc:cxnChg chg="add mod">
          <ac:chgData name="Jim Fleming" userId="161791bae1afb603" providerId="LiveId" clId="{BA017037-CFC5-0449-B31E-A16E8B8F0100}" dt="2025-04-05T19:28:56.219" v="4040" actId="14100"/>
          <ac:cxnSpMkLst>
            <pc:docMk/>
            <pc:sldMk cId="2029268388" sldId="876"/>
            <ac:cxnSpMk id="31" creationId="{07C56F8B-6896-3598-435C-F89B762E138C}"/>
          </ac:cxnSpMkLst>
        </pc:cxnChg>
        <pc:cxnChg chg="add mod">
          <ac:chgData name="Jim Fleming" userId="161791bae1afb603" providerId="LiveId" clId="{BA017037-CFC5-0449-B31E-A16E8B8F0100}" dt="2025-04-05T19:28:38.762" v="4039" actId="14100"/>
          <ac:cxnSpMkLst>
            <pc:docMk/>
            <pc:sldMk cId="2029268388" sldId="876"/>
            <ac:cxnSpMk id="32" creationId="{BF4D31D2-94D5-4A6F-4832-DC36E8E42FC1}"/>
          </ac:cxnSpMkLst>
        </pc:cxnChg>
      </pc:sldChg>
    </pc:docChg>
  </pc:docChgLst>
  <pc:docChgLst>
    <pc:chgData name="Jim Fleming" userId="161791bae1afb603" providerId="LiveId" clId="{812B980A-F674-014B-BC08-6FF1FB5CC9B5}"/>
    <pc:docChg chg="undo redo custSel addSld delSld modSld sldOrd">
      <pc:chgData name="Jim Fleming" userId="161791bae1afb603" providerId="LiveId" clId="{812B980A-F674-014B-BC08-6FF1FB5CC9B5}" dt="2025-04-12T15:00:40.719" v="1210" actId="20577"/>
      <pc:docMkLst>
        <pc:docMk/>
      </pc:docMkLst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1791236111" sldId="386"/>
        </pc:sldMkLst>
      </pc:sldChg>
      <pc:sldChg chg="modSp mod">
        <pc:chgData name="Jim Fleming" userId="161791bae1afb603" providerId="LiveId" clId="{812B980A-F674-014B-BC08-6FF1FB5CC9B5}" dt="2025-04-07T15:52:50.790" v="1066" actId="6549"/>
        <pc:sldMkLst>
          <pc:docMk/>
          <pc:sldMk cId="1695603952" sldId="496"/>
        </pc:sldMkLst>
        <pc:spChg chg="mod">
          <ac:chgData name="Jim Fleming" userId="161791bae1afb603" providerId="LiveId" clId="{812B980A-F674-014B-BC08-6FF1FB5CC9B5}" dt="2025-04-07T15:52:50.790" v="1066" actId="6549"/>
          <ac:spMkLst>
            <pc:docMk/>
            <pc:sldMk cId="1695603952" sldId="496"/>
            <ac:spMk id="4" creationId="{1573007A-849C-54EE-5E6E-FF1F334F021B}"/>
          </ac:spMkLst>
        </pc:spChg>
      </pc:sldChg>
      <pc:sldChg chg="del">
        <pc:chgData name="Jim Fleming" userId="161791bae1afb603" providerId="LiveId" clId="{812B980A-F674-014B-BC08-6FF1FB5CC9B5}" dt="2025-04-07T14:30:51.269" v="37" actId="2696"/>
        <pc:sldMkLst>
          <pc:docMk/>
          <pc:sldMk cId="3433638524" sldId="539"/>
        </pc:sldMkLst>
      </pc:sldChg>
      <pc:sldChg chg="modSp mod ord">
        <pc:chgData name="Jim Fleming" userId="161791bae1afb603" providerId="LiveId" clId="{812B980A-F674-014B-BC08-6FF1FB5CC9B5}" dt="2025-04-07T14:31:20.827" v="45" actId="20578"/>
        <pc:sldMkLst>
          <pc:docMk/>
          <pc:sldMk cId="384459236" sldId="666"/>
        </pc:sldMkLst>
        <pc:spChg chg="mod">
          <ac:chgData name="Jim Fleming" userId="161791bae1afb603" providerId="LiveId" clId="{812B980A-F674-014B-BC08-6FF1FB5CC9B5}" dt="2025-04-07T14:28:17.351" v="2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del ord">
        <pc:chgData name="Jim Fleming" userId="161791bae1afb603" providerId="LiveId" clId="{812B980A-F674-014B-BC08-6FF1FB5CC9B5}" dt="2025-04-07T15:26:14.944" v="99" actId="2696"/>
        <pc:sldMkLst>
          <pc:docMk/>
          <pc:sldMk cId="4015699505" sldId="672"/>
        </pc:sldMkLst>
      </pc:sldChg>
      <pc:sldChg chg="del">
        <pc:chgData name="Jim Fleming" userId="161791bae1afb603" providerId="LiveId" clId="{812B980A-F674-014B-BC08-6FF1FB5CC9B5}" dt="2025-04-07T14:31:57.588" v="57" actId="2696"/>
        <pc:sldMkLst>
          <pc:docMk/>
          <pc:sldMk cId="4286034721" sldId="676"/>
        </pc:sldMkLst>
      </pc:sldChg>
      <pc:sldChg chg="del">
        <pc:chgData name="Jim Fleming" userId="161791bae1afb603" providerId="LiveId" clId="{812B980A-F674-014B-BC08-6FF1FB5CC9B5}" dt="2025-04-07T14:30:20.320" v="31" actId="2696"/>
        <pc:sldMkLst>
          <pc:docMk/>
          <pc:sldMk cId="3005670088" sldId="677"/>
        </pc:sldMkLst>
      </pc:sldChg>
      <pc:sldChg chg="modSp add mod">
        <pc:chgData name="Jim Fleming" userId="161791bae1afb603" providerId="LiveId" clId="{812B980A-F674-014B-BC08-6FF1FB5CC9B5}" dt="2025-04-12T15:00:40.719" v="1210" actId="20577"/>
        <pc:sldMkLst>
          <pc:docMk/>
          <pc:sldMk cId="1205794614" sldId="706"/>
        </pc:sldMkLst>
        <pc:spChg chg="mod">
          <ac:chgData name="Jim Fleming" userId="161791bae1afb603" providerId="LiveId" clId="{812B980A-F674-014B-BC08-6FF1FB5CC9B5}" dt="2025-04-12T15:00:40.719" v="1210" actId="20577"/>
          <ac:spMkLst>
            <pc:docMk/>
            <pc:sldMk cId="1205794614" sldId="706"/>
            <ac:spMk id="2" creationId="{DD504CC1-C6F4-052A-ACB7-10F9974D7DE6}"/>
          </ac:spMkLst>
        </pc:spChg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460657024" sldId="765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3809868452" sldId="768"/>
        </pc:sldMkLst>
      </pc:sldChg>
      <pc:sldChg chg="del">
        <pc:chgData name="Jim Fleming" userId="161791bae1afb603" providerId="LiveId" clId="{812B980A-F674-014B-BC08-6FF1FB5CC9B5}" dt="2025-04-07T14:30:56.750" v="40" actId="2696"/>
        <pc:sldMkLst>
          <pc:docMk/>
          <pc:sldMk cId="837976973" sldId="779"/>
        </pc:sldMkLst>
      </pc:sldChg>
      <pc:sldChg chg="del">
        <pc:chgData name="Jim Fleming" userId="161791bae1afb603" providerId="LiveId" clId="{812B980A-F674-014B-BC08-6FF1FB5CC9B5}" dt="2025-04-07T14:30:46.230" v="35" actId="2696"/>
        <pc:sldMkLst>
          <pc:docMk/>
          <pc:sldMk cId="589878498" sldId="805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2468024850" sldId="806"/>
        </pc:sldMkLst>
      </pc:sldChg>
      <pc:sldChg chg="del">
        <pc:chgData name="Jim Fleming" userId="161791bae1afb603" providerId="LiveId" clId="{812B980A-F674-014B-BC08-6FF1FB5CC9B5}" dt="2025-04-07T14:31:31.778" v="50" actId="2696"/>
        <pc:sldMkLst>
          <pc:docMk/>
          <pc:sldMk cId="3550194008" sldId="807"/>
        </pc:sldMkLst>
      </pc:sldChg>
      <pc:sldChg chg="del">
        <pc:chgData name="Jim Fleming" userId="161791bae1afb603" providerId="LiveId" clId="{812B980A-F674-014B-BC08-6FF1FB5CC9B5}" dt="2025-04-07T14:30:57.870" v="41" actId="2696"/>
        <pc:sldMkLst>
          <pc:docMk/>
          <pc:sldMk cId="2462047391" sldId="813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1559929770" sldId="814"/>
        </pc:sldMkLst>
      </pc:sldChg>
      <pc:sldChg chg="del">
        <pc:chgData name="Jim Fleming" userId="161791bae1afb603" providerId="LiveId" clId="{812B980A-F674-014B-BC08-6FF1FB5CC9B5}" dt="2025-04-07T14:31:27.432" v="48" actId="2696"/>
        <pc:sldMkLst>
          <pc:docMk/>
          <pc:sldMk cId="2134900101" sldId="815"/>
        </pc:sldMkLst>
      </pc:sldChg>
      <pc:sldChg chg="del">
        <pc:chgData name="Jim Fleming" userId="161791bae1afb603" providerId="LiveId" clId="{812B980A-F674-014B-BC08-6FF1FB5CC9B5}" dt="2025-04-07T14:31:37.286" v="52" actId="2696"/>
        <pc:sldMkLst>
          <pc:docMk/>
          <pc:sldMk cId="891455942" sldId="817"/>
        </pc:sldMkLst>
      </pc:sldChg>
      <pc:sldChg chg="del">
        <pc:chgData name="Jim Fleming" userId="161791bae1afb603" providerId="LiveId" clId="{812B980A-F674-014B-BC08-6FF1FB5CC9B5}" dt="2025-04-07T14:31:22.092" v="46" actId="2696"/>
        <pc:sldMkLst>
          <pc:docMk/>
          <pc:sldMk cId="2385237850" sldId="818"/>
        </pc:sldMkLst>
      </pc:sldChg>
      <pc:sldChg chg="del">
        <pc:chgData name="Jim Fleming" userId="161791bae1afb603" providerId="LiveId" clId="{812B980A-F674-014B-BC08-6FF1FB5CC9B5}" dt="2025-04-07T14:28:45.071" v="3" actId="2696"/>
        <pc:sldMkLst>
          <pc:docMk/>
          <pc:sldMk cId="1191161866" sldId="820"/>
        </pc:sldMkLst>
      </pc:sldChg>
      <pc:sldChg chg="ord">
        <pc:chgData name="Jim Fleming" userId="161791bae1afb603" providerId="LiveId" clId="{812B980A-F674-014B-BC08-6FF1FB5CC9B5}" dt="2025-04-12T14:43:18.342" v="1163" actId="20578"/>
        <pc:sldMkLst>
          <pc:docMk/>
          <pc:sldMk cId="1571756368" sldId="822"/>
        </pc:sldMkLst>
      </pc:sldChg>
      <pc:sldChg chg="ord">
        <pc:chgData name="Jim Fleming" userId="161791bae1afb603" providerId="LiveId" clId="{812B980A-F674-014B-BC08-6FF1FB5CC9B5}" dt="2025-04-12T14:42:01.492" v="1155" actId="20578"/>
        <pc:sldMkLst>
          <pc:docMk/>
          <pc:sldMk cId="2294062532" sldId="823"/>
        </pc:sldMkLst>
      </pc:sldChg>
      <pc:sldChg chg="del">
        <pc:chgData name="Jim Fleming" userId="161791bae1afb603" providerId="LiveId" clId="{812B980A-F674-014B-BC08-6FF1FB5CC9B5}" dt="2025-04-07T14:28:45.665" v="4" actId="2696"/>
        <pc:sldMkLst>
          <pc:docMk/>
          <pc:sldMk cId="4024040206" sldId="824"/>
        </pc:sldMkLst>
      </pc:sldChg>
      <pc:sldChg chg="del">
        <pc:chgData name="Jim Fleming" userId="161791bae1afb603" providerId="LiveId" clId="{812B980A-F674-014B-BC08-6FF1FB5CC9B5}" dt="2025-04-07T14:30:55.518" v="39" actId="2696"/>
        <pc:sldMkLst>
          <pc:docMk/>
          <pc:sldMk cId="3625719504" sldId="825"/>
        </pc:sldMkLst>
      </pc:sldChg>
      <pc:sldChg chg="del ord">
        <pc:chgData name="Jim Fleming" userId="161791bae1afb603" providerId="LiveId" clId="{812B980A-F674-014B-BC08-6FF1FB5CC9B5}" dt="2025-04-07T14:31:54.242" v="56" actId="2696"/>
        <pc:sldMkLst>
          <pc:docMk/>
          <pc:sldMk cId="315239875" sldId="826"/>
        </pc:sldMkLst>
      </pc:sldChg>
      <pc:sldChg chg="del">
        <pc:chgData name="Jim Fleming" userId="161791bae1afb603" providerId="LiveId" clId="{812B980A-F674-014B-BC08-6FF1FB5CC9B5}" dt="2025-04-07T14:28:57.868" v="10" actId="2696"/>
        <pc:sldMkLst>
          <pc:docMk/>
          <pc:sldMk cId="811064650" sldId="828"/>
        </pc:sldMkLst>
      </pc:sldChg>
      <pc:sldChg chg="del">
        <pc:chgData name="Jim Fleming" userId="161791bae1afb603" providerId="LiveId" clId="{812B980A-F674-014B-BC08-6FF1FB5CC9B5}" dt="2025-04-07T14:28:49.491" v="5" actId="2696"/>
        <pc:sldMkLst>
          <pc:docMk/>
          <pc:sldMk cId="172320143" sldId="829"/>
        </pc:sldMkLst>
      </pc:sldChg>
      <pc:sldChg chg="del">
        <pc:chgData name="Jim Fleming" userId="161791bae1afb603" providerId="LiveId" clId="{812B980A-F674-014B-BC08-6FF1FB5CC9B5}" dt="2025-04-07T14:28:54.129" v="7" actId="2696"/>
        <pc:sldMkLst>
          <pc:docMk/>
          <pc:sldMk cId="2236302853" sldId="830"/>
        </pc:sldMkLst>
      </pc:sldChg>
      <pc:sldChg chg="del">
        <pc:chgData name="Jim Fleming" userId="161791bae1afb603" providerId="LiveId" clId="{812B980A-F674-014B-BC08-6FF1FB5CC9B5}" dt="2025-04-07T14:28:54.595" v="8" actId="2696"/>
        <pc:sldMkLst>
          <pc:docMk/>
          <pc:sldMk cId="2588874529" sldId="831"/>
        </pc:sldMkLst>
      </pc:sldChg>
      <pc:sldChg chg="del">
        <pc:chgData name="Jim Fleming" userId="161791bae1afb603" providerId="LiveId" clId="{812B980A-F674-014B-BC08-6FF1FB5CC9B5}" dt="2025-04-07T14:28:59.284" v="11" actId="2696"/>
        <pc:sldMkLst>
          <pc:docMk/>
          <pc:sldMk cId="1176722314" sldId="832"/>
        </pc:sldMkLst>
      </pc:sldChg>
      <pc:sldChg chg="add del setBg">
        <pc:chgData name="Jim Fleming" userId="161791bae1afb603" providerId="LiveId" clId="{812B980A-F674-014B-BC08-6FF1FB5CC9B5}" dt="2025-04-12T14:42:38.975" v="1156"/>
        <pc:sldMkLst>
          <pc:docMk/>
          <pc:sldMk cId="442231074" sldId="833"/>
        </pc:sldMkLst>
      </pc:sldChg>
      <pc:sldChg chg="del">
        <pc:chgData name="Jim Fleming" userId="161791bae1afb603" providerId="LiveId" clId="{812B980A-F674-014B-BC08-6FF1FB5CC9B5}" dt="2025-04-07T14:29:10.436" v="14" actId="2696"/>
        <pc:sldMkLst>
          <pc:docMk/>
          <pc:sldMk cId="3286441683" sldId="834"/>
        </pc:sldMkLst>
      </pc:sldChg>
      <pc:sldChg chg="ord">
        <pc:chgData name="Jim Fleming" userId="161791bae1afb603" providerId="LiveId" clId="{812B980A-F674-014B-BC08-6FF1FB5CC9B5}" dt="2025-04-12T14:42:47.569" v="1157" actId="20578"/>
        <pc:sldMkLst>
          <pc:docMk/>
          <pc:sldMk cId="605772990" sldId="835"/>
        </pc:sldMkLst>
      </pc:sldChg>
      <pc:sldChg chg="del">
        <pc:chgData name="Jim Fleming" userId="161791bae1afb603" providerId="LiveId" clId="{812B980A-F674-014B-BC08-6FF1FB5CC9B5}" dt="2025-04-07T14:29:11.024" v="15" actId="2696"/>
        <pc:sldMkLst>
          <pc:docMk/>
          <pc:sldMk cId="2941075871" sldId="836"/>
        </pc:sldMkLst>
      </pc:sldChg>
      <pc:sldChg chg="del">
        <pc:chgData name="Jim Fleming" userId="161791bae1afb603" providerId="LiveId" clId="{812B980A-F674-014B-BC08-6FF1FB5CC9B5}" dt="2025-04-07T14:29:13.365" v="17" actId="2696"/>
        <pc:sldMkLst>
          <pc:docMk/>
          <pc:sldMk cId="4011624780" sldId="837"/>
        </pc:sldMkLst>
      </pc:sldChg>
      <pc:sldChg chg="del">
        <pc:chgData name="Jim Fleming" userId="161791bae1afb603" providerId="LiveId" clId="{812B980A-F674-014B-BC08-6FF1FB5CC9B5}" dt="2025-04-07T14:28:56.480" v="9" actId="2696"/>
        <pc:sldMkLst>
          <pc:docMk/>
          <pc:sldMk cId="3913657421" sldId="838"/>
        </pc:sldMkLst>
      </pc:sldChg>
      <pc:sldChg chg="del">
        <pc:chgData name="Jim Fleming" userId="161791bae1afb603" providerId="LiveId" clId="{812B980A-F674-014B-BC08-6FF1FB5CC9B5}" dt="2025-04-07T14:29:02.901" v="12" actId="2696"/>
        <pc:sldMkLst>
          <pc:docMk/>
          <pc:sldMk cId="1526775889" sldId="839"/>
        </pc:sldMkLst>
      </pc:sldChg>
      <pc:sldChg chg="del">
        <pc:chgData name="Jim Fleming" userId="161791bae1afb603" providerId="LiveId" clId="{812B980A-F674-014B-BC08-6FF1FB5CC9B5}" dt="2025-04-07T14:29:11.923" v="16" actId="2696"/>
        <pc:sldMkLst>
          <pc:docMk/>
          <pc:sldMk cId="1402873465" sldId="840"/>
        </pc:sldMkLst>
      </pc:sldChg>
      <pc:sldChg chg="del">
        <pc:chgData name="Jim Fleming" userId="161791bae1afb603" providerId="LiveId" clId="{812B980A-F674-014B-BC08-6FF1FB5CC9B5}" dt="2025-04-07T14:29:14.668" v="18" actId="2696"/>
        <pc:sldMkLst>
          <pc:docMk/>
          <pc:sldMk cId="4208012428" sldId="841"/>
        </pc:sldMkLst>
      </pc:sldChg>
      <pc:sldChg chg="del">
        <pc:chgData name="Jim Fleming" userId="161791bae1afb603" providerId="LiveId" clId="{812B980A-F674-014B-BC08-6FF1FB5CC9B5}" dt="2025-04-07T14:29:27.775" v="19" actId="2696"/>
        <pc:sldMkLst>
          <pc:docMk/>
          <pc:sldMk cId="638370403" sldId="842"/>
        </pc:sldMkLst>
      </pc:sldChg>
      <pc:sldChg chg="modSp del mod ord">
        <pc:chgData name="Jim Fleming" userId="161791bae1afb603" providerId="LiveId" clId="{812B980A-F674-014B-BC08-6FF1FB5CC9B5}" dt="2025-04-07T15:25:50.338" v="97" actId="2696"/>
        <pc:sldMkLst>
          <pc:docMk/>
          <pc:sldMk cId="1673927504" sldId="843"/>
        </pc:sldMkLst>
      </pc:sldChg>
      <pc:sldChg chg="del">
        <pc:chgData name="Jim Fleming" userId="161791bae1afb603" providerId="LiveId" clId="{812B980A-F674-014B-BC08-6FF1FB5CC9B5}" dt="2025-04-07T14:28:51.912" v="6" actId="2696"/>
        <pc:sldMkLst>
          <pc:docMk/>
          <pc:sldMk cId="111886436" sldId="844"/>
        </pc:sldMkLst>
      </pc:sldChg>
      <pc:sldChg chg="ord">
        <pc:chgData name="Jim Fleming" userId="161791bae1afb603" providerId="LiveId" clId="{812B980A-F674-014B-BC08-6FF1FB5CC9B5}" dt="2025-04-12T14:43:06.965" v="1161" actId="20578"/>
        <pc:sldMkLst>
          <pc:docMk/>
          <pc:sldMk cId="3724736376" sldId="846"/>
        </pc:sldMkLst>
      </pc:sldChg>
      <pc:sldChg chg="ord">
        <pc:chgData name="Jim Fleming" userId="161791bae1afb603" providerId="LiveId" clId="{812B980A-F674-014B-BC08-6FF1FB5CC9B5}" dt="2025-04-12T14:41:58.654" v="1154" actId="20578"/>
        <pc:sldMkLst>
          <pc:docMk/>
          <pc:sldMk cId="3758995691" sldId="847"/>
        </pc:sldMkLst>
      </pc:sldChg>
      <pc:sldChg chg="add del ord">
        <pc:chgData name="Jim Fleming" userId="161791bae1afb603" providerId="LiveId" clId="{812B980A-F674-014B-BC08-6FF1FB5CC9B5}" dt="2025-04-07T15:36:44.740" v="1060" actId="2696"/>
        <pc:sldMkLst>
          <pc:docMk/>
          <pc:sldMk cId="685404778" sldId="848"/>
        </pc:sldMkLst>
      </pc:sldChg>
      <pc:sldChg chg="del ord">
        <pc:chgData name="Jim Fleming" userId="161791bae1afb603" providerId="LiveId" clId="{812B980A-F674-014B-BC08-6FF1FB5CC9B5}" dt="2025-04-12T14:43:28.365" v="1164" actId="2696"/>
        <pc:sldMkLst>
          <pc:docMk/>
          <pc:sldMk cId="522292479" sldId="849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665963213" sldId="854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1720828609" sldId="857"/>
        </pc:sldMkLst>
      </pc:sldChg>
      <pc:sldChg chg="del">
        <pc:chgData name="Jim Fleming" userId="161791bae1afb603" providerId="LiveId" clId="{812B980A-F674-014B-BC08-6FF1FB5CC9B5}" dt="2025-04-07T14:30:23.883" v="32" actId="2696"/>
        <pc:sldMkLst>
          <pc:docMk/>
          <pc:sldMk cId="2121274542" sldId="863"/>
        </pc:sldMkLst>
      </pc:sldChg>
      <pc:sldChg chg="del">
        <pc:chgData name="Jim Fleming" userId="161791bae1afb603" providerId="LiveId" clId="{812B980A-F674-014B-BC08-6FF1FB5CC9B5}" dt="2025-04-07T14:30:47.860" v="36" actId="2696"/>
        <pc:sldMkLst>
          <pc:docMk/>
          <pc:sldMk cId="2266482447" sldId="864"/>
        </pc:sldMkLst>
      </pc:sldChg>
      <pc:sldChg chg="add del">
        <pc:chgData name="Jim Fleming" userId="161791bae1afb603" providerId="LiveId" clId="{812B980A-F674-014B-BC08-6FF1FB5CC9B5}" dt="2025-04-07T14:30:14.943" v="30" actId="2696"/>
        <pc:sldMkLst>
          <pc:docMk/>
          <pc:sldMk cId="3473570708" sldId="866"/>
        </pc:sldMkLst>
      </pc:sldChg>
      <pc:sldChg chg="ord">
        <pc:chgData name="Jim Fleming" userId="161791bae1afb603" providerId="LiveId" clId="{812B980A-F674-014B-BC08-6FF1FB5CC9B5}" dt="2025-04-12T14:42:52.790" v="1158" actId="20578"/>
        <pc:sldMkLst>
          <pc:docMk/>
          <pc:sldMk cId="2642428082" sldId="867"/>
        </pc:sldMkLst>
      </pc:sldChg>
      <pc:sldChg chg="add del ord">
        <pc:chgData name="Jim Fleming" userId="161791bae1afb603" providerId="LiveId" clId="{812B980A-F674-014B-BC08-6FF1FB5CC9B5}" dt="2025-04-12T14:42:59.555" v="1160" actId="20578"/>
        <pc:sldMkLst>
          <pc:docMk/>
          <pc:sldMk cId="1170040380" sldId="868"/>
        </pc:sldMkLst>
      </pc:sldChg>
      <pc:sldChg chg="add del">
        <pc:chgData name="Jim Fleming" userId="161791bae1afb603" providerId="LiveId" clId="{812B980A-F674-014B-BC08-6FF1FB5CC9B5}" dt="2025-04-07T14:30:09.414" v="28" actId="2696"/>
        <pc:sldMkLst>
          <pc:docMk/>
          <pc:sldMk cId="4256983692" sldId="869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395118205" sldId="870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147561204" sldId="872"/>
        </pc:sldMkLst>
      </pc:sldChg>
      <pc:sldChg chg="add del">
        <pc:chgData name="Jim Fleming" userId="161791bae1afb603" providerId="LiveId" clId="{812B980A-F674-014B-BC08-6FF1FB5CC9B5}" dt="2025-04-12T14:52:29.089" v="1200"/>
        <pc:sldMkLst>
          <pc:docMk/>
          <pc:sldMk cId="2830943285" sldId="874"/>
        </pc:sldMkLst>
      </pc:sldChg>
      <pc:sldChg chg="add ord">
        <pc:chgData name="Jim Fleming" userId="161791bae1afb603" providerId="LiveId" clId="{812B980A-F674-014B-BC08-6FF1FB5CC9B5}" dt="2025-04-07T14:31:24.831" v="47" actId="20578"/>
        <pc:sldMkLst>
          <pc:docMk/>
          <pc:sldMk cId="218637642" sldId="877"/>
        </pc:sldMkLst>
      </pc:sldChg>
      <pc:sldChg chg="add ord">
        <pc:chgData name="Jim Fleming" userId="161791bae1afb603" providerId="LiveId" clId="{812B980A-F674-014B-BC08-6FF1FB5CC9B5}" dt="2025-04-07T14:31:35.675" v="51" actId="20578"/>
        <pc:sldMkLst>
          <pc:docMk/>
          <pc:sldMk cId="2698853095" sldId="878"/>
        </pc:sldMkLst>
      </pc:sldChg>
      <pc:sldChg chg="add del replId">
        <pc:chgData name="Jim Fleming" userId="161791bae1afb603" providerId="LiveId" clId="{812B980A-F674-014B-BC08-6FF1FB5CC9B5}" dt="2025-04-07T14:31:40.645" v="53" actId="2696"/>
        <pc:sldMkLst>
          <pc:docMk/>
          <pc:sldMk cId="972109149" sldId="879"/>
        </pc:sldMkLst>
      </pc:sldChg>
      <pc:sldChg chg="add ord">
        <pc:chgData name="Jim Fleming" userId="161791bae1afb603" providerId="LiveId" clId="{812B980A-F674-014B-BC08-6FF1FB5CC9B5}" dt="2025-04-07T14:32:43.772" v="58" actId="20578"/>
        <pc:sldMkLst>
          <pc:docMk/>
          <pc:sldMk cId="1791910107" sldId="880"/>
        </pc:sldMkLst>
      </pc:sldChg>
      <pc:sldChg chg="add del replId">
        <pc:chgData name="Jim Fleming" userId="161791bae1afb603" providerId="LiveId" clId="{812B980A-F674-014B-BC08-6FF1FB5CC9B5}" dt="2025-04-07T14:31:40.991" v="54" actId="2696"/>
        <pc:sldMkLst>
          <pc:docMk/>
          <pc:sldMk cId="2723255760" sldId="881"/>
        </pc:sldMkLst>
      </pc:sldChg>
      <pc:sldChg chg="add del replId">
        <pc:chgData name="Jim Fleming" userId="161791bae1afb603" providerId="LiveId" clId="{812B980A-F674-014B-BC08-6FF1FB5CC9B5}" dt="2025-04-07T14:31:41.693" v="55" actId="2696"/>
        <pc:sldMkLst>
          <pc:docMk/>
          <pc:sldMk cId="3049467359" sldId="882"/>
        </pc:sldMkLst>
      </pc:sldChg>
      <pc:sldChg chg="add replId">
        <pc:chgData name="Jim Fleming" userId="161791bae1afb603" providerId="LiveId" clId="{812B980A-F674-014B-BC08-6FF1FB5CC9B5}" dt="2025-04-07T14:31:09.079" v="44" actId="2890"/>
        <pc:sldMkLst>
          <pc:docMk/>
          <pc:sldMk cId="1396138034" sldId="883"/>
        </pc:sldMkLst>
      </pc:sldChg>
      <pc:sldChg chg="addSp delSp modSp add mod">
        <pc:chgData name="Jim Fleming" userId="161791bae1afb603" providerId="LiveId" clId="{812B980A-F674-014B-BC08-6FF1FB5CC9B5}" dt="2025-04-12T14:39:37.569" v="1126" actId="478"/>
        <pc:sldMkLst>
          <pc:docMk/>
          <pc:sldMk cId="1140946203" sldId="884"/>
        </pc:sldMkLst>
        <pc:spChg chg="add del mod">
          <ac:chgData name="Jim Fleming" userId="161791bae1afb603" providerId="LiveId" clId="{812B980A-F674-014B-BC08-6FF1FB5CC9B5}" dt="2025-04-12T14:38:27.974" v="1093" actId="478"/>
          <ac:spMkLst>
            <pc:docMk/>
            <pc:sldMk cId="1140946203" sldId="884"/>
            <ac:spMk id="3" creationId="{6F7079A2-0087-BD96-8988-7F87A855B8A8}"/>
          </ac:spMkLst>
        </pc:spChg>
        <pc:spChg chg="mod">
          <ac:chgData name="Jim Fleming" userId="161791bae1afb603" providerId="LiveId" clId="{812B980A-F674-014B-BC08-6FF1FB5CC9B5}" dt="2025-04-12T14:37:31.983" v="1074" actId="20577"/>
          <ac:spMkLst>
            <pc:docMk/>
            <pc:sldMk cId="1140946203" sldId="884"/>
            <ac:spMk id="5" creationId="{FCFE7D6F-1083-54C6-E484-527286BBD6BE}"/>
          </ac:spMkLst>
        </pc:spChg>
        <pc:spChg chg="add del mod">
          <ac:chgData name="Jim Fleming" userId="161791bae1afb603" providerId="LiveId" clId="{812B980A-F674-014B-BC08-6FF1FB5CC9B5}" dt="2025-04-12T14:39:36.852" v="1125" actId="478"/>
          <ac:spMkLst>
            <pc:docMk/>
            <pc:sldMk cId="1140946203" sldId="884"/>
            <ac:spMk id="6" creationId="{20BB9761-210F-2CF7-DDDB-BE815AACC5C1}"/>
          </ac:spMkLst>
        </pc:spChg>
        <pc:spChg chg="add del mod">
          <ac:chgData name="Jim Fleming" userId="161791bae1afb603" providerId="LiveId" clId="{812B980A-F674-014B-BC08-6FF1FB5CC9B5}" dt="2025-04-12T14:39:37.569" v="1126" actId="478"/>
          <ac:spMkLst>
            <pc:docMk/>
            <pc:sldMk cId="1140946203" sldId="884"/>
            <ac:spMk id="7" creationId="{7D6AA5E8-498B-7E6B-D8BD-4049B01B97FF}"/>
          </ac:spMkLst>
        </pc:spChg>
      </pc:sldChg>
      <pc:sldChg chg="addSp delSp modSp new mod">
        <pc:chgData name="Jim Fleming" userId="161791bae1afb603" providerId="LiveId" clId="{812B980A-F674-014B-BC08-6FF1FB5CC9B5}" dt="2025-04-12T14:44:30.158" v="1177" actId="478"/>
        <pc:sldMkLst>
          <pc:docMk/>
          <pc:sldMk cId="1296726127" sldId="885"/>
        </pc:sldMkLst>
        <pc:spChg chg="mod">
          <ac:chgData name="Jim Fleming" userId="161791bae1afb603" providerId="LiveId" clId="{812B980A-F674-014B-BC08-6FF1FB5CC9B5}" dt="2025-04-07T15:27:03.311" v="132" actId="20577"/>
          <ac:spMkLst>
            <pc:docMk/>
            <pc:sldMk cId="1296726127" sldId="885"/>
            <ac:spMk id="2" creationId="{BA0B276C-DB62-880B-C117-0D2038A7E382}"/>
          </ac:spMkLst>
        </pc:spChg>
        <pc:spChg chg="del mod">
          <ac:chgData name="Jim Fleming" userId="161791bae1afb603" providerId="LiveId" clId="{812B980A-F674-014B-BC08-6FF1FB5CC9B5}" dt="2025-04-12T14:44:29.191" v="1176" actId="478"/>
          <ac:spMkLst>
            <pc:docMk/>
            <pc:sldMk cId="1296726127" sldId="885"/>
            <ac:spMk id="3" creationId="{61C878D8-F830-4EA4-7B5F-868254A901DE}"/>
          </ac:spMkLst>
        </pc:spChg>
        <pc:spChg chg="add mod">
          <ac:chgData name="Jim Fleming" userId="161791bae1afb603" providerId="LiveId" clId="{812B980A-F674-014B-BC08-6FF1FB5CC9B5}" dt="2025-04-07T15:30:00.764" v="759" actId="6549"/>
          <ac:spMkLst>
            <pc:docMk/>
            <pc:sldMk cId="1296726127" sldId="885"/>
            <ac:spMk id="4" creationId="{767E8C44-6089-8CCC-7922-282049BA2ED5}"/>
          </ac:spMkLst>
        </pc:spChg>
        <pc:spChg chg="add del mod">
          <ac:chgData name="Jim Fleming" userId="161791bae1afb603" providerId="LiveId" clId="{812B980A-F674-014B-BC08-6FF1FB5CC9B5}" dt="2025-04-12T14:44:30.158" v="1177" actId="478"/>
          <ac:spMkLst>
            <pc:docMk/>
            <pc:sldMk cId="1296726127" sldId="885"/>
            <ac:spMk id="6" creationId="{547858C4-F313-55DD-4D8F-C0D80FDA4943}"/>
          </ac:spMkLst>
        </pc:spChg>
      </pc:sldChg>
      <pc:sldChg chg="add del ord">
        <pc:chgData name="Jim Fleming" userId="161791bae1afb603" providerId="LiveId" clId="{812B980A-F674-014B-BC08-6FF1FB5CC9B5}" dt="2025-04-12T14:43:11.681" v="1162" actId="2696"/>
        <pc:sldMkLst>
          <pc:docMk/>
          <pc:sldMk cId="1768891766" sldId="886"/>
        </pc:sldMkLst>
      </pc:sldChg>
      <pc:sldChg chg="add del ord replId">
        <pc:chgData name="Jim Fleming" userId="161791bae1afb603" providerId="LiveId" clId="{812B980A-F674-014B-BC08-6FF1FB5CC9B5}" dt="2025-04-07T15:37:15.474" v="1063" actId="2696"/>
        <pc:sldMkLst>
          <pc:docMk/>
          <pc:sldMk cId="194515404" sldId="887"/>
        </pc:sldMkLst>
      </pc:sldChg>
      <pc:sldChg chg="modSp add mod">
        <pc:chgData name="Jim Fleming" userId="161791bae1afb603" providerId="LiveId" clId="{812B980A-F674-014B-BC08-6FF1FB5CC9B5}" dt="2025-04-12T14:39:54.114" v="1133" actId="6549"/>
        <pc:sldMkLst>
          <pc:docMk/>
          <pc:sldMk cId="329217251" sldId="887"/>
        </pc:sldMkLst>
        <pc:spChg chg="mod">
          <ac:chgData name="Jim Fleming" userId="161791bae1afb603" providerId="LiveId" clId="{812B980A-F674-014B-BC08-6FF1FB5CC9B5}" dt="2025-04-12T14:39:54.114" v="1133" actId="6549"/>
          <ac:spMkLst>
            <pc:docMk/>
            <pc:sldMk cId="329217251" sldId="887"/>
            <ac:spMk id="6" creationId="{1227DDC1-12E2-4875-CF75-E78500C0B68E}"/>
          </ac:spMkLst>
        </pc:spChg>
      </pc:sldChg>
      <pc:sldChg chg="modSp add del mod">
        <pc:chgData name="Jim Fleming" userId="161791bae1afb603" providerId="LiveId" clId="{812B980A-F674-014B-BC08-6FF1FB5CC9B5}" dt="2025-04-12T14:39:09.088" v="1107" actId="2696"/>
        <pc:sldMkLst>
          <pc:docMk/>
          <pc:sldMk cId="1140812733" sldId="887"/>
        </pc:sldMkLst>
        <pc:spChg chg="mod">
          <ac:chgData name="Jim Fleming" userId="161791bae1afb603" providerId="LiveId" clId="{812B980A-F674-014B-BC08-6FF1FB5CC9B5}" dt="2025-04-12T14:38:25.373" v="1090" actId="6549"/>
          <ac:spMkLst>
            <pc:docMk/>
            <pc:sldMk cId="1140812733" sldId="887"/>
            <ac:spMk id="6" creationId="{CD8D66ED-0242-786C-6D40-DE3A0695E501}"/>
          </ac:spMkLst>
        </pc:spChg>
      </pc:sldChg>
      <pc:sldChg chg="modSp add del mod">
        <pc:chgData name="Jim Fleming" userId="161791bae1afb603" providerId="LiveId" clId="{812B980A-F674-014B-BC08-6FF1FB5CC9B5}" dt="2025-04-12T14:39:09.288" v="1108" actId="2696"/>
        <pc:sldMkLst>
          <pc:docMk/>
          <pc:sldMk cId="1185069832" sldId="888"/>
        </pc:sldMkLst>
        <pc:spChg chg="mod">
          <ac:chgData name="Jim Fleming" userId="161791bae1afb603" providerId="LiveId" clId="{812B980A-F674-014B-BC08-6FF1FB5CC9B5}" dt="2025-04-12T14:38:25.074" v="1089" actId="6549"/>
          <ac:spMkLst>
            <pc:docMk/>
            <pc:sldMk cId="1185069832" sldId="888"/>
            <ac:spMk id="6" creationId="{D59E0C66-591E-CF4E-37FB-CC684A116D12}"/>
          </ac:spMkLst>
        </pc:spChg>
      </pc:sldChg>
      <pc:sldChg chg="modSp add mod">
        <pc:chgData name="Jim Fleming" userId="161791bae1afb603" providerId="LiveId" clId="{812B980A-F674-014B-BC08-6FF1FB5CC9B5}" dt="2025-04-12T14:39:59.014" v="1135" actId="6549"/>
        <pc:sldMkLst>
          <pc:docMk/>
          <pc:sldMk cId="1467407696" sldId="888"/>
        </pc:sldMkLst>
        <pc:spChg chg="mod">
          <ac:chgData name="Jim Fleming" userId="161791bae1afb603" providerId="LiveId" clId="{812B980A-F674-014B-BC08-6FF1FB5CC9B5}" dt="2025-04-12T14:39:59.014" v="1135" actId="6549"/>
          <ac:spMkLst>
            <pc:docMk/>
            <pc:sldMk cId="1467407696" sldId="888"/>
            <ac:spMk id="6" creationId="{16D65463-6E3B-B26E-9691-569DE1A1E65D}"/>
          </ac:spMkLst>
        </pc:spChg>
      </pc:sldChg>
      <pc:sldChg chg="modSp add del mod replId">
        <pc:chgData name="Jim Fleming" userId="161791bae1afb603" providerId="LiveId" clId="{812B980A-F674-014B-BC08-6FF1FB5CC9B5}" dt="2025-04-12T14:39:09.471" v="1109" actId="2696"/>
        <pc:sldMkLst>
          <pc:docMk/>
          <pc:sldMk cId="685346964" sldId="889"/>
        </pc:sldMkLst>
        <pc:spChg chg="mod">
          <ac:chgData name="Jim Fleming" userId="161791bae1afb603" providerId="LiveId" clId="{812B980A-F674-014B-BC08-6FF1FB5CC9B5}" dt="2025-04-12T14:38:24.728" v="1088" actId="6549"/>
          <ac:spMkLst>
            <pc:docMk/>
            <pc:sldMk cId="685346964" sldId="889"/>
            <ac:spMk id="6" creationId="{BD86AF1B-25C7-718A-5FFF-307A8272FF12}"/>
          </ac:spMkLst>
        </pc:spChg>
      </pc:sldChg>
      <pc:sldChg chg="modSp add mod replId">
        <pc:chgData name="Jim Fleming" userId="161791bae1afb603" providerId="LiveId" clId="{812B980A-F674-014B-BC08-6FF1FB5CC9B5}" dt="2025-04-12T14:40:03.394" v="1136" actId="6549"/>
        <pc:sldMkLst>
          <pc:docMk/>
          <pc:sldMk cId="3183403860" sldId="889"/>
        </pc:sldMkLst>
        <pc:spChg chg="mod">
          <ac:chgData name="Jim Fleming" userId="161791bae1afb603" providerId="LiveId" clId="{812B980A-F674-014B-BC08-6FF1FB5CC9B5}" dt="2025-04-12T14:40:03.394" v="1136" actId="6549"/>
          <ac:spMkLst>
            <pc:docMk/>
            <pc:sldMk cId="3183403860" sldId="889"/>
            <ac:spMk id="6" creationId="{B967123F-B54B-5E9F-BEFE-3E23850BAF63}"/>
          </ac:spMkLst>
        </pc:spChg>
      </pc:sldChg>
      <pc:sldChg chg="modSp add mod">
        <pc:chgData name="Jim Fleming" userId="161791bae1afb603" providerId="LiveId" clId="{812B980A-F674-014B-BC08-6FF1FB5CC9B5}" dt="2025-04-12T14:40:07.895" v="1138" actId="6549"/>
        <pc:sldMkLst>
          <pc:docMk/>
          <pc:sldMk cId="260675734" sldId="890"/>
        </pc:sldMkLst>
        <pc:spChg chg="mod">
          <ac:chgData name="Jim Fleming" userId="161791bae1afb603" providerId="LiveId" clId="{812B980A-F674-014B-BC08-6FF1FB5CC9B5}" dt="2025-04-12T14:40:07.895" v="1138" actId="6549"/>
          <ac:spMkLst>
            <pc:docMk/>
            <pc:sldMk cId="260675734" sldId="890"/>
            <ac:spMk id="6" creationId="{905170C1-EDE4-C9AB-1207-50370B7CC35F}"/>
          </ac:spMkLst>
        </pc:spChg>
      </pc:sldChg>
      <pc:sldChg chg="add del">
        <pc:chgData name="Jim Fleming" userId="161791bae1afb603" providerId="LiveId" clId="{812B980A-F674-014B-BC08-6FF1FB5CC9B5}" dt="2025-04-12T14:39:12.576" v="1110" actId="2696"/>
        <pc:sldMkLst>
          <pc:docMk/>
          <pc:sldMk cId="715243128" sldId="890"/>
        </pc:sldMkLst>
      </pc:sldChg>
      <pc:sldChg chg="modSp add mod replId">
        <pc:chgData name="Jim Fleming" userId="161791bae1afb603" providerId="LiveId" clId="{812B980A-F674-014B-BC08-6FF1FB5CC9B5}" dt="2025-04-12T14:40:10.122" v="1139" actId="6549"/>
        <pc:sldMkLst>
          <pc:docMk/>
          <pc:sldMk cId="2423075073" sldId="891"/>
        </pc:sldMkLst>
        <pc:spChg chg="mod">
          <ac:chgData name="Jim Fleming" userId="161791bae1afb603" providerId="LiveId" clId="{812B980A-F674-014B-BC08-6FF1FB5CC9B5}" dt="2025-04-12T14:40:10.122" v="1139" actId="6549"/>
          <ac:spMkLst>
            <pc:docMk/>
            <pc:sldMk cId="2423075073" sldId="891"/>
            <ac:spMk id="6" creationId="{7F9A7475-9E37-2967-9350-7033B2000E7F}"/>
          </ac:spMkLst>
        </pc:spChg>
      </pc:sldChg>
      <pc:sldChg chg="add del replId">
        <pc:chgData name="Jim Fleming" userId="161791bae1afb603" providerId="LiveId" clId="{812B980A-F674-014B-BC08-6FF1FB5CC9B5}" dt="2025-04-12T14:39:12.942" v="1111" actId="2696"/>
        <pc:sldMkLst>
          <pc:docMk/>
          <pc:sldMk cId="2851227145" sldId="891"/>
        </pc:sldMkLst>
      </pc:sldChg>
      <pc:sldChg chg="modSp add mod replId">
        <pc:chgData name="Jim Fleming" userId="161791bae1afb603" providerId="LiveId" clId="{812B980A-F674-014B-BC08-6FF1FB5CC9B5}" dt="2025-04-12T14:40:39.921" v="1141" actId="207"/>
        <pc:sldMkLst>
          <pc:docMk/>
          <pc:sldMk cId="3285637265" sldId="892"/>
        </pc:sldMkLst>
        <pc:spChg chg="mod">
          <ac:chgData name="Jim Fleming" userId="161791bae1afb603" providerId="LiveId" clId="{812B980A-F674-014B-BC08-6FF1FB5CC9B5}" dt="2025-04-12T14:40:39.921" v="1141" actId="207"/>
          <ac:spMkLst>
            <pc:docMk/>
            <pc:sldMk cId="3285637265" sldId="892"/>
            <ac:spMk id="6" creationId="{FE64B4F4-FF0D-978B-426D-F8A15FA3A856}"/>
          </ac:spMkLst>
        </pc:spChg>
      </pc:sldChg>
      <pc:sldChg chg="add del replId">
        <pc:chgData name="Jim Fleming" userId="161791bae1afb603" providerId="LiveId" clId="{812B980A-F674-014B-BC08-6FF1FB5CC9B5}" dt="2025-04-12T14:39:13.279" v="1112" actId="2696"/>
        <pc:sldMkLst>
          <pc:docMk/>
          <pc:sldMk cId="3478995688" sldId="892"/>
        </pc:sldMkLst>
      </pc:sldChg>
      <pc:sldChg chg="modSp add mod replId">
        <pc:chgData name="Jim Fleming" userId="161791bae1afb603" providerId="LiveId" clId="{812B980A-F674-014B-BC08-6FF1FB5CC9B5}" dt="2025-04-12T14:40:43.944" v="1142" actId="6549"/>
        <pc:sldMkLst>
          <pc:docMk/>
          <pc:sldMk cId="3245856659" sldId="893"/>
        </pc:sldMkLst>
        <pc:spChg chg="mod">
          <ac:chgData name="Jim Fleming" userId="161791bae1afb603" providerId="LiveId" clId="{812B980A-F674-014B-BC08-6FF1FB5CC9B5}" dt="2025-04-12T14:40:43.944" v="1142" actId="6549"/>
          <ac:spMkLst>
            <pc:docMk/>
            <pc:sldMk cId="3245856659" sldId="893"/>
            <ac:spMk id="6" creationId="{B1172D94-9315-1E64-0D08-5DE16D23C5F9}"/>
          </ac:spMkLst>
        </pc:spChg>
      </pc:sldChg>
      <pc:sldChg chg="add del replId">
        <pc:chgData name="Jim Fleming" userId="161791bae1afb603" providerId="LiveId" clId="{812B980A-F674-014B-BC08-6FF1FB5CC9B5}" dt="2025-04-12T14:39:13.621" v="1113" actId="2696"/>
        <pc:sldMkLst>
          <pc:docMk/>
          <pc:sldMk cId="4144092981" sldId="893"/>
        </pc:sldMkLst>
      </pc:sldChg>
      <pc:sldChg chg="modSp add mod">
        <pc:chgData name="Jim Fleming" userId="161791bae1afb603" providerId="LiveId" clId="{812B980A-F674-014B-BC08-6FF1FB5CC9B5}" dt="2025-04-12T14:40:49.063" v="1144" actId="6549"/>
        <pc:sldMkLst>
          <pc:docMk/>
          <pc:sldMk cId="15391838" sldId="894"/>
        </pc:sldMkLst>
        <pc:spChg chg="mod">
          <ac:chgData name="Jim Fleming" userId="161791bae1afb603" providerId="LiveId" clId="{812B980A-F674-014B-BC08-6FF1FB5CC9B5}" dt="2025-04-12T14:40:49.063" v="1144" actId="6549"/>
          <ac:spMkLst>
            <pc:docMk/>
            <pc:sldMk cId="15391838" sldId="894"/>
            <ac:spMk id="6" creationId="{5DAB954D-716A-C27A-9D17-859D81F04887}"/>
          </ac:spMkLst>
        </pc:spChg>
      </pc:sldChg>
      <pc:sldChg chg="add del">
        <pc:chgData name="Jim Fleming" userId="161791bae1afb603" providerId="LiveId" clId="{812B980A-F674-014B-BC08-6FF1FB5CC9B5}" dt="2025-04-12T14:39:14.111" v="1114" actId="2696"/>
        <pc:sldMkLst>
          <pc:docMk/>
          <pc:sldMk cId="4156491500" sldId="894"/>
        </pc:sldMkLst>
      </pc:sldChg>
      <pc:sldChg chg="add del replId">
        <pc:chgData name="Jim Fleming" userId="161791bae1afb603" providerId="LiveId" clId="{812B980A-F674-014B-BC08-6FF1FB5CC9B5}" dt="2025-04-12T14:39:14.427" v="1115" actId="2696"/>
        <pc:sldMkLst>
          <pc:docMk/>
          <pc:sldMk cId="770624302" sldId="895"/>
        </pc:sldMkLst>
      </pc:sldChg>
      <pc:sldChg chg="modSp add mod replId">
        <pc:chgData name="Jim Fleming" userId="161791bae1afb603" providerId="LiveId" clId="{812B980A-F674-014B-BC08-6FF1FB5CC9B5}" dt="2025-04-12T14:40:51.614" v="1145" actId="6549"/>
        <pc:sldMkLst>
          <pc:docMk/>
          <pc:sldMk cId="3485379624" sldId="895"/>
        </pc:sldMkLst>
        <pc:spChg chg="mod">
          <ac:chgData name="Jim Fleming" userId="161791bae1afb603" providerId="LiveId" clId="{812B980A-F674-014B-BC08-6FF1FB5CC9B5}" dt="2025-04-12T14:40:51.614" v="1145" actId="6549"/>
          <ac:spMkLst>
            <pc:docMk/>
            <pc:sldMk cId="3485379624" sldId="895"/>
            <ac:spMk id="6" creationId="{B0A90E6C-B2F1-31E0-D8E3-7971BA725005}"/>
          </ac:spMkLst>
        </pc:spChg>
      </pc:sldChg>
      <pc:sldChg chg="add del replId">
        <pc:chgData name="Jim Fleming" userId="161791bae1afb603" providerId="LiveId" clId="{812B980A-F674-014B-BC08-6FF1FB5CC9B5}" dt="2025-04-12T14:39:14.846" v="1116" actId="2696"/>
        <pc:sldMkLst>
          <pc:docMk/>
          <pc:sldMk cId="2306314449" sldId="896"/>
        </pc:sldMkLst>
      </pc:sldChg>
      <pc:sldChg chg="modSp add mod replId">
        <pc:chgData name="Jim Fleming" userId="161791bae1afb603" providerId="LiveId" clId="{812B980A-F674-014B-BC08-6FF1FB5CC9B5}" dt="2025-04-12T14:40:57.096" v="1147" actId="6549"/>
        <pc:sldMkLst>
          <pc:docMk/>
          <pc:sldMk cId="2530762882" sldId="896"/>
        </pc:sldMkLst>
        <pc:spChg chg="mod">
          <ac:chgData name="Jim Fleming" userId="161791bae1afb603" providerId="LiveId" clId="{812B980A-F674-014B-BC08-6FF1FB5CC9B5}" dt="2025-04-12T14:40:57.096" v="1147" actId="6549"/>
          <ac:spMkLst>
            <pc:docMk/>
            <pc:sldMk cId="2530762882" sldId="896"/>
            <ac:spMk id="6" creationId="{514EB9CC-D5B0-A48D-3CDB-58E71D1E1600}"/>
          </ac:spMkLst>
        </pc:spChg>
      </pc:sldChg>
      <pc:sldChg chg="add del replId">
        <pc:chgData name="Jim Fleming" userId="161791bae1afb603" providerId="LiveId" clId="{812B980A-F674-014B-BC08-6FF1FB5CC9B5}" dt="2025-04-12T14:39:15.109" v="1117" actId="2696"/>
        <pc:sldMkLst>
          <pc:docMk/>
          <pc:sldMk cId="278352301" sldId="897"/>
        </pc:sldMkLst>
      </pc:sldChg>
      <pc:sldChg chg="modSp add mod replId">
        <pc:chgData name="Jim Fleming" userId="161791bae1afb603" providerId="LiveId" clId="{812B980A-F674-014B-BC08-6FF1FB5CC9B5}" dt="2025-04-12T14:41:00.624" v="1148" actId="6549"/>
        <pc:sldMkLst>
          <pc:docMk/>
          <pc:sldMk cId="821565199" sldId="897"/>
        </pc:sldMkLst>
        <pc:spChg chg="mod">
          <ac:chgData name="Jim Fleming" userId="161791bae1afb603" providerId="LiveId" clId="{812B980A-F674-014B-BC08-6FF1FB5CC9B5}" dt="2025-04-12T14:41:00.624" v="1148" actId="6549"/>
          <ac:spMkLst>
            <pc:docMk/>
            <pc:sldMk cId="821565199" sldId="897"/>
            <ac:spMk id="6" creationId="{248103B2-88FD-90A9-64F3-F3CE9A791DB0}"/>
          </ac:spMkLst>
        </pc:spChg>
      </pc:sldChg>
      <pc:sldChg chg="add del replId">
        <pc:chgData name="Jim Fleming" userId="161791bae1afb603" providerId="LiveId" clId="{812B980A-F674-014B-BC08-6FF1FB5CC9B5}" dt="2025-04-12T14:39:15.532" v="1118" actId="2696"/>
        <pc:sldMkLst>
          <pc:docMk/>
          <pc:sldMk cId="156080594" sldId="898"/>
        </pc:sldMkLst>
      </pc:sldChg>
      <pc:sldChg chg="modSp add mod replId">
        <pc:chgData name="Jim Fleming" userId="161791bae1afb603" providerId="LiveId" clId="{812B980A-F674-014B-BC08-6FF1FB5CC9B5}" dt="2025-04-12T14:41:23.493" v="1152" actId="20577"/>
        <pc:sldMkLst>
          <pc:docMk/>
          <pc:sldMk cId="1819163952" sldId="898"/>
        </pc:sldMkLst>
        <pc:spChg chg="mod">
          <ac:chgData name="Jim Fleming" userId="161791bae1afb603" providerId="LiveId" clId="{812B980A-F674-014B-BC08-6FF1FB5CC9B5}" dt="2025-04-12T14:41:23.493" v="1152" actId="20577"/>
          <ac:spMkLst>
            <pc:docMk/>
            <pc:sldMk cId="1819163952" sldId="898"/>
            <ac:spMk id="6" creationId="{7F17C119-3531-D6BC-855B-0AA234D8501E}"/>
          </ac:spMkLst>
        </pc:spChg>
      </pc:sldChg>
      <pc:sldChg chg="add del replId">
        <pc:chgData name="Jim Fleming" userId="161791bae1afb603" providerId="LiveId" clId="{812B980A-F674-014B-BC08-6FF1FB5CC9B5}" dt="2025-04-12T14:39:16.001" v="1119" actId="2696"/>
        <pc:sldMkLst>
          <pc:docMk/>
          <pc:sldMk cId="172145950" sldId="899"/>
        </pc:sldMkLst>
      </pc:sldChg>
      <pc:sldChg chg="add del replId">
        <pc:chgData name="Jim Fleming" userId="161791bae1afb603" providerId="LiveId" clId="{812B980A-F674-014B-BC08-6FF1FB5CC9B5}" dt="2025-04-12T14:41:40.159" v="1153" actId="2696"/>
        <pc:sldMkLst>
          <pc:docMk/>
          <pc:sldMk cId="3440802995" sldId="899"/>
        </pc:sldMkLst>
      </pc:sldChg>
      <pc:sldChg chg="modSp add mod">
        <pc:chgData name="Jim Fleming" userId="161791bae1afb603" providerId="LiveId" clId="{812B980A-F674-014B-BC08-6FF1FB5CC9B5}" dt="2025-04-12T14:39:50.649" v="1132" actId="6549"/>
        <pc:sldMkLst>
          <pc:docMk/>
          <pc:sldMk cId="650221542" sldId="900"/>
        </pc:sldMkLst>
        <pc:spChg chg="mod">
          <ac:chgData name="Jim Fleming" userId="161791bae1afb603" providerId="LiveId" clId="{812B980A-F674-014B-BC08-6FF1FB5CC9B5}" dt="2025-04-12T14:39:50.649" v="1132" actId="6549"/>
          <ac:spMkLst>
            <pc:docMk/>
            <pc:sldMk cId="650221542" sldId="900"/>
            <ac:spMk id="6" creationId="{1F6BD7AF-5B92-4E18-85AA-BC12DFB4530A}"/>
          </ac:spMkLst>
        </pc:spChg>
      </pc:sldChg>
      <pc:sldChg chg="modSp add del mod">
        <pc:chgData name="Jim Fleming" userId="161791bae1afb603" providerId="LiveId" clId="{812B980A-F674-014B-BC08-6FF1FB5CC9B5}" dt="2025-04-12T14:39:08.928" v="1106" actId="2696"/>
        <pc:sldMkLst>
          <pc:docMk/>
          <pc:sldMk cId="727795168" sldId="900"/>
        </pc:sldMkLst>
        <pc:spChg chg="mod">
          <ac:chgData name="Jim Fleming" userId="161791bae1afb603" providerId="LiveId" clId="{812B980A-F674-014B-BC08-6FF1FB5CC9B5}" dt="2025-04-12T14:38:25.733" v="1091" actId="20577"/>
          <ac:spMkLst>
            <pc:docMk/>
            <pc:sldMk cId="727795168" sldId="900"/>
            <ac:spMk id="6" creationId="{97D01F5E-FB46-F8C4-6E96-C4DADE6F25D6}"/>
          </ac:spMkLst>
        </pc:spChg>
      </pc:sldChg>
      <pc:sldChg chg="modSp add del mod">
        <pc:chgData name="Jim Fleming" userId="161791bae1afb603" providerId="LiveId" clId="{812B980A-F674-014B-BC08-6FF1FB5CC9B5}" dt="2025-04-12T14:46:07.137" v="1191" actId="2696"/>
        <pc:sldMkLst>
          <pc:docMk/>
          <pc:sldMk cId="873544509" sldId="901"/>
        </pc:sldMkLst>
        <pc:spChg chg="mod">
          <ac:chgData name="Jim Fleming" userId="161791bae1afb603" providerId="LiveId" clId="{812B980A-F674-014B-BC08-6FF1FB5CC9B5}" dt="2025-04-12T14:44:59.284" v="1180" actId="207"/>
          <ac:spMkLst>
            <pc:docMk/>
            <pc:sldMk cId="873544509" sldId="901"/>
            <ac:spMk id="3" creationId="{30720752-D506-0BB7-80B9-394333691292}"/>
          </ac:spMkLst>
        </pc:spChg>
      </pc:sldChg>
      <pc:sldChg chg="add del">
        <pc:chgData name="Jim Fleming" userId="161791bae1afb603" providerId="LiveId" clId="{812B980A-F674-014B-BC08-6FF1FB5CC9B5}" dt="2025-04-12T14:44:14.296" v="1172" actId="2696"/>
        <pc:sldMkLst>
          <pc:docMk/>
          <pc:sldMk cId="3179909107" sldId="901"/>
        </pc:sldMkLst>
      </pc:sldChg>
      <pc:sldChg chg="modSp add mod">
        <pc:chgData name="Jim Fleming" userId="161791bae1afb603" providerId="LiveId" clId="{812B980A-F674-014B-BC08-6FF1FB5CC9B5}" dt="2025-04-12T14:45:03.739" v="1181" actId="6549"/>
        <pc:sldMkLst>
          <pc:docMk/>
          <pc:sldMk cId="900993200" sldId="902"/>
        </pc:sldMkLst>
        <pc:spChg chg="mod">
          <ac:chgData name="Jim Fleming" userId="161791bae1afb603" providerId="LiveId" clId="{812B980A-F674-014B-BC08-6FF1FB5CC9B5}" dt="2025-04-12T14:45:03.739" v="1181" actId="6549"/>
          <ac:spMkLst>
            <pc:docMk/>
            <pc:sldMk cId="900993200" sldId="902"/>
            <ac:spMk id="3" creationId="{14583DC3-658E-3FA4-BB9C-9EAC4AC4FFCC}"/>
          </ac:spMkLst>
        </pc:spChg>
      </pc:sldChg>
      <pc:sldChg chg="modSp add del mod replId">
        <pc:chgData name="Jim Fleming" userId="161791bae1afb603" providerId="LiveId" clId="{812B980A-F674-014B-BC08-6FF1FB5CC9B5}" dt="2025-04-12T14:46:08.263" v="1192" actId="2696"/>
        <pc:sldMkLst>
          <pc:docMk/>
          <pc:sldMk cId="438636179" sldId="903"/>
        </pc:sldMkLst>
        <pc:spChg chg="mod">
          <ac:chgData name="Jim Fleming" userId="161791bae1afb603" providerId="LiveId" clId="{812B980A-F674-014B-BC08-6FF1FB5CC9B5}" dt="2025-04-12T14:45:07.643" v="1183" actId="6549"/>
          <ac:spMkLst>
            <pc:docMk/>
            <pc:sldMk cId="438636179" sldId="903"/>
            <ac:spMk id="3" creationId="{3C359112-E814-D86B-9DC8-AAD5097594CF}"/>
          </ac:spMkLst>
        </pc:spChg>
      </pc:sldChg>
      <pc:sldChg chg="modSp add mod">
        <pc:chgData name="Jim Fleming" userId="161791bae1afb603" providerId="LiveId" clId="{812B980A-F674-014B-BC08-6FF1FB5CC9B5}" dt="2025-04-12T14:45:09.578" v="1184" actId="6549"/>
        <pc:sldMkLst>
          <pc:docMk/>
          <pc:sldMk cId="1334468672" sldId="904"/>
        </pc:sldMkLst>
        <pc:spChg chg="mod">
          <ac:chgData name="Jim Fleming" userId="161791bae1afb603" providerId="LiveId" clId="{812B980A-F674-014B-BC08-6FF1FB5CC9B5}" dt="2025-04-12T14:45:09.578" v="1184" actId="6549"/>
          <ac:spMkLst>
            <pc:docMk/>
            <pc:sldMk cId="1334468672" sldId="904"/>
            <ac:spMk id="3" creationId="{273C0C2F-4B27-CB48-C99E-0CC8A1786CE5}"/>
          </ac:spMkLst>
        </pc:spChg>
      </pc:sldChg>
      <pc:sldChg chg="modSp add del mod replId">
        <pc:chgData name="Jim Fleming" userId="161791bae1afb603" providerId="LiveId" clId="{812B980A-F674-014B-BC08-6FF1FB5CC9B5}" dt="2025-04-12T14:46:09.415" v="1193" actId="2696"/>
        <pc:sldMkLst>
          <pc:docMk/>
          <pc:sldMk cId="3052723209" sldId="905"/>
        </pc:sldMkLst>
        <pc:spChg chg="mod">
          <ac:chgData name="Jim Fleming" userId="161791bae1afb603" providerId="LiveId" clId="{812B980A-F674-014B-BC08-6FF1FB5CC9B5}" dt="2025-04-12T14:45:14.422" v="1186" actId="6549"/>
          <ac:spMkLst>
            <pc:docMk/>
            <pc:sldMk cId="3052723209" sldId="905"/>
            <ac:spMk id="3" creationId="{2D554B37-AAAD-D1C1-2ACA-B95895F0A06C}"/>
          </ac:spMkLst>
        </pc:spChg>
      </pc:sldChg>
      <pc:sldChg chg="modSp add mod replId">
        <pc:chgData name="Jim Fleming" userId="161791bae1afb603" providerId="LiveId" clId="{812B980A-F674-014B-BC08-6FF1FB5CC9B5}" dt="2025-04-12T14:45:18.930" v="1187" actId="6549"/>
        <pc:sldMkLst>
          <pc:docMk/>
          <pc:sldMk cId="1420192296" sldId="906"/>
        </pc:sldMkLst>
        <pc:spChg chg="mod">
          <ac:chgData name="Jim Fleming" userId="161791bae1afb603" providerId="LiveId" clId="{812B980A-F674-014B-BC08-6FF1FB5CC9B5}" dt="2025-04-12T14:45:18.930" v="1187" actId="6549"/>
          <ac:spMkLst>
            <pc:docMk/>
            <pc:sldMk cId="1420192296" sldId="906"/>
            <ac:spMk id="3" creationId="{C885AAAB-1F3C-2105-BE3C-9C551FBEF438}"/>
          </ac:spMkLst>
        </pc:spChg>
      </pc:sldChg>
      <pc:sldChg chg="modSp add del mod">
        <pc:chgData name="Jim Fleming" userId="161791bae1afb603" providerId="LiveId" clId="{812B980A-F674-014B-BC08-6FF1FB5CC9B5}" dt="2025-04-12T14:46:12.535" v="1194" actId="2696"/>
        <pc:sldMkLst>
          <pc:docMk/>
          <pc:sldMk cId="870270961" sldId="907"/>
        </pc:sldMkLst>
        <pc:spChg chg="mod">
          <ac:chgData name="Jim Fleming" userId="161791bae1afb603" providerId="LiveId" clId="{812B980A-F674-014B-BC08-6FF1FB5CC9B5}" dt="2025-04-12T14:45:23.043" v="1189" actId="6549"/>
          <ac:spMkLst>
            <pc:docMk/>
            <pc:sldMk cId="870270961" sldId="907"/>
            <ac:spMk id="3" creationId="{8EB3BAAF-AC03-387E-E016-5A2984758E90}"/>
          </ac:spMkLst>
        </pc:spChg>
      </pc:sldChg>
      <pc:sldChg chg="modSp add mod replId">
        <pc:chgData name="Jim Fleming" userId="161791bae1afb603" providerId="LiveId" clId="{812B980A-F674-014B-BC08-6FF1FB5CC9B5}" dt="2025-04-12T14:45:26.761" v="1190" actId="6549"/>
        <pc:sldMkLst>
          <pc:docMk/>
          <pc:sldMk cId="75231758" sldId="908"/>
        </pc:sldMkLst>
        <pc:spChg chg="mod">
          <ac:chgData name="Jim Fleming" userId="161791bae1afb603" providerId="LiveId" clId="{812B980A-F674-014B-BC08-6FF1FB5CC9B5}" dt="2025-04-12T14:45:26.761" v="1190" actId="6549"/>
          <ac:spMkLst>
            <pc:docMk/>
            <pc:sldMk cId="75231758" sldId="908"/>
            <ac:spMk id="3" creationId="{E22D1172-E6CA-15CC-AC81-5DC9F57B39A9}"/>
          </ac:spMkLst>
        </pc:spChg>
      </pc:sldChg>
      <pc:sldChg chg="modSp add mod replId">
        <pc:chgData name="Jim Fleming" userId="161791bae1afb603" providerId="LiveId" clId="{812B980A-F674-014B-BC08-6FF1FB5CC9B5}" dt="2025-04-12T14:46:17.287" v="1195" actId="6549"/>
        <pc:sldMkLst>
          <pc:docMk/>
          <pc:sldMk cId="1630266296" sldId="909"/>
        </pc:sldMkLst>
        <pc:spChg chg="mod">
          <ac:chgData name="Jim Fleming" userId="161791bae1afb603" providerId="LiveId" clId="{812B980A-F674-014B-BC08-6FF1FB5CC9B5}" dt="2025-04-12T14:46:17.287" v="1195" actId="6549"/>
          <ac:spMkLst>
            <pc:docMk/>
            <pc:sldMk cId="1630266296" sldId="909"/>
            <ac:spMk id="3" creationId="{6F9591C9-A3B5-AD1A-3CB3-CEB5A561A2F4}"/>
          </ac:spMkLst>
        </pc:spChg>
      </pc:sldChg>
      <pc:sldChg chg="add replId">
        <pc:chgData name="Jim Fleming" userId="161791bae1afb603" providerId="LiveId" clId="{812B980A-F674-014B-BC08-6FF1FB5CC9B5}" dt="2025-04-12T14:44:45.582" v="1178" actId="2890"/>
        <pc:sldMkLst>
          <pc:docMk/>
          <pc:sldMk cId="4240424285" sldId="910"/>
        </pc:sldMkLst>
      </pc:sldChg>
      <pc:sldChg chg="add ord">
        <pc:chgData name="Jim Fleming" userId="161791bae1afb603" providerId="LiveId" clId="{812B980A-F674-014B-BC08-6FF1FB5CC9B5}" dt="2025-04-12T14:49:32.599" v="1199" actId="20578"/>
        <pc:sldMkLst>
          <pc:docMk/>
          <pc:sldMk cId="1130559745" sldId="911"/>
        </pc:sldMkLst>
      </pc:sldChg>
      <pc:sldChg chg="add del replId">
        <pc:chgData name="Jim Fleming" userId="161791bae1afb603" providerId="LiveId" clId="{812B980A-F674-014B-BC08-6FF1FB5CC9B5}" dt="2025-04-12T14:46:21.162" v="1196" actId="2696"/>
        <pc:sldMkLst>
          <pc:docMk/>
          <pc:sldMk cId="3125506123" sldId="911"/>
        </pc:sldMkLst>
      </pc:sldChg>
      <pc:sldChg chg="add del replId">
        <pc:chgData name="Jim Fleming" userId="161791bae1afb603" providerId="LiveId" clId="{812B980A-F674-014B-BC08-6FF1FB5CC9B5}" dt="2025-04-12T14:46:22.106" v="1197" actId="2696"/>
        <pc:sldMkLst>
          <pc:docMk/>
          <pc:sldMk cId="1220642916" sldId="9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4/12/25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4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4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0A962-8211-8843-977E-FD36FEC143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AEBBE-8BFE-934A-8D6E-715DB30DA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901FE-5BB6-F084-006A-92A265B51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4E924A-0BD7-CF34-F79E-46252F9F9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37DF9-F9C6-CD8D-85C5-5DC5C2E5F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A868E-708C-534C-8697-D4935ADBB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1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9DC38-9E3C-DAB1-74B7-C937C27D6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71AB3-8440-D9E2-59A2-AD43360F6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C1920-57F3-C0CC-E366-2EF3E7FCB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44F55-2D58-AAF0-04DE-756603D93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A868E-708C-534C-8697-D4935ADBB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B7A2-1653-381B-684B-955AB42D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5800"/>
            <a:ext cx="6095997" cy="989251"/>
          </a:xfrm>
        </p:spPr>
        <p:txBody>
          <a:bodyPr lIns="457200" tIns="0" rIns="45720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5A206-7577-F621-EFC6-F5340584E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96987" y="685800"/>
            <a:ext cx="4255528" cy="5486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3B4D8-30EC-F931-6CB7-7BB319458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75051"/>
            <a:ext cx="6095998" cy="5182949"/>
          </a:xfrm>
        </p:spPr>
        <p:txBody>
          <a:bodyPr lIns="457200" rIns="457200"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A259ED-F84D-F61B-A3FE-CC1B099C5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55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DA01-FA27-7E7E-9816-020770E59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E7B59-90F3-5739-F662-A16A95207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By using the same designation in 1:1, the author of Ephesians bestows upon all his pagan-born readers a privilege formerly reserved for Israel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76517C-59FF-3833-042F-B06079D9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Markus Barth</a:t>
            </a:r>
          </a:p>
        </p:txBody>
      </p:sp>
      <p:pic>
        <p:nvPicPr>
          <p:cNvPr id="11" name="Picture Placeholder 10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0421B511-AE29-CB39-E2DF-BC07D7ACB5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5617" b="5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524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4 (pages 23–27)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C82C6-0313-2B15-2E10-99FE4A55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3BF6D-8188-6C42-CBF7-7AAEDC541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FE7D6F-1083-54C6-E484-527286BB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</p:spTree>
    <p:extLst>
      <p:ext uri="{BB962C8B-B14F-4D97-AF65-F5344CB8AC3E}">
        <p14:creationId xmlns:p14="http://schemas.microsoft.com/office/powerpoint/2010/main" val="114094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97287-A480-9399-096E-B6D9855CF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5FB953-63DF-157E-42AB-DF634B4C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Footnotes in the LSB (numbers)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B8B90-7D5B-17DE-8DCE-53FC81D5B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Lit </a:t>
            </a:r>
            <a:r>
              <a:rPr lang="en-US" i="1" dirty="0"/>
              <a:t>through</a:t>
            </a:r>
          </a:p>
          <a:p>
            <a:pPr marL="742950" indent="-742950">
              <a:buAutoNum type="arabicPeriod"/>
            </a:pPr>
            <a:r>
              <a:rPr lang="en-US" dirty="0"/>
              <a:t>Or </a:t>
            </a:r>
            <a:r>
              <a:rPr lang="en-US" i="1" dirty="0"/>
              <a:t>holy ones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Three early mss omit </a:t>
            </a:r>
            <a:r>
              <a:rPr lang="en-US" i="1" dirty="0">
                <a:solidFill>
                  <a:srgbClr val="FFFF00"/>
                </a:solidFill>
              </a:rPr>
              <a:t>at Ephesus</a:t>
            </a:r>
          </a:p>
        </p:txBody>
      </p:sp>
    </p:spTree>
    <p:extLst>
      <p:ext uri="{BB962C8B-B14F-4D97-AF65-F5344CB8AC3E}">
        <p14:creationId xmlns:p14="http://schemas.microsoft.com/office/powerpoint/2010/main" val="375899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62E6-1A64-DEDD-98AD-27DA89B53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D6BC0F-A905-757D-CA5D-87214DEE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“in Ephesus” options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50886-80D9-157B-81B7-2E538E39C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“in Ephesus” present</a:t>
            </a:r>
          </a:p>
          <a:p>
            <a:pPr marL="742950" indent="-742950">
              <a:buAutoNum type="arabicPeriod"/>
            </a:pPr>
            <a:r>
              <a:rPr lang="en-US" dirty="0"/>
              <a:t>“in Ephesus” not present</a:t>
            </a:r>
          </a:p>
        </p:txBody>
      </p:sp>
    </p:spTree>
    <p:extLst>
      <p:ext uri="{BB962C8B-B14F-4D97-AF65-F5344CB8AC3E}">
        <p14:creationId xmlns:p14="http://schemas.microsoft.com/office/powerpoint/2010/main" val="229406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3855B-EC71-198F-FDF6-039103B35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9334CE-B1B4-3133-61B1-112DDCDB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BD7AF-5B92-4E18-85AA-BC12DFB4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262626"/>
                </a:solidFill>
              </a:rPr>
              <a:t>Autographs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</p:txBody>
      </p:sp>
    </p:spTree>
    <p:extLst>
      <p:ext uri="{BB962C8B-B14F-4D97-AF65-F5344CB8AC3E}">
        <p14:creationId xmlns:p14="http://schemas.microsoft.com/office/powerpoint/2010/main" val="65022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D2C8D-AB94-C7A4-B1BB-9A8BD94EB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B961FE-C749-6784-87FF-F3055AEE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7DDC1-12E2-4875-CF75-E78500C0B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</p:txBody>
      </p:sp>
    </p:spTree>
    <p:extLst>
      <p:ext uri="{BB962C8B-B14F-4D97-AF65-F5344CB8AC3E}">
        <p14:creationId xmlns:p14="http://schemas.microsoft.com/office/powerpoint/2010/main" val="329217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24513-36BA-3FBD-C6B2-18883B7EC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AE7F97-0464-06E3-0E81-3D057C52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65463-6E3B-B26E-9691-569DE1A1E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262626"/>
                </a:solidFill>
              </a:rPr>
              <a:t>Copies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</p:txBody>
      </p:sp>
    </p:spTree>
    <p:extLst>
      <p:ext uri="{BB962C8B-B14F-4D97-AF65-F5344CB8AC3E}">
        <p14:creationId xmlns:p14="http://schemas.microsoft.com/office/powerpoint/2010/main" val="146740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1478F-27B3-1375-F644-993C908E7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AF1F08-8DBE-0961-E5E5-6F3BB8F9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7123F-B54B-5E9F-BEFE-3E23850BA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Copies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</p:txBody>
      </p:sp>
    </p:spTree>
    <p:extLst>
      <p:ext uri="{BB962C8B-B14F-4D97-AF65-F5344CB8AC3E}">
        <p14:creationId xmlns:p14="http://schemas.microsoft.com/office/powerpoint/2010/main" val="318340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C26CA-0DF2-80CC-10D0-6F7A72BBB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584F5D-5C24-A662-497B-840E6250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170C1-EDE4-C9AB-1207-50370B7CC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Copies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  <a:p>
            <a:pPr marL="635000" indent="-635000"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262626"/>
                </a:solidFill>
              </a:rPr>
              <a:t>Variants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(copy errors—intentional or not)</a:t>
            </a:r>
          </a:p>
        </p:txBody>
      </p:sp>
    </p:spTree>
    <p:extLst>
      <p:ext uri="{BB962C8B-B14F-4D97-AF65-F5344CB8AC3E}">
        <p14:creationId xmlns:p14="http://schemas.microsoft.com/office/powerpoint/2010/main" val="26067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E44C0-AC01-D977-36B7-8BBA2F2DB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F44C-EAED-54A4-CFC3-98B2E588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4 (pages 23–27)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68D76-4D25-CF74-E867-4E50202A9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3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4D106-8762-E33A-28C6-3382AE0E7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C84FF5-97D6-5DD1-E89C-41B3B560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A7475-9E37-2967-9350-7033B2000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Copies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  <a:p>
            <a:pPr marL="635000" indent="-635000">
              <a:buAutoNum type="arabicPeriod"/>
            </a:pPr>
            <a:r>
              <a:rPr lang="en-US" dirty="0"/>
              <a:t> Variants </a:t>
            </a:r>
            <a:r>
              <a:rPr lang="en-US" dirty="0">
                <a:solidFill>
                  <a:srgbClr val="FFFF00"/>
                </a:solidFill>
              </a:rPr>
              <a:t>(copy errors—intentional or not)</a:t>
            </a:r>
          </a:p>
        </p:txBody>
      </p:sp>
    </p:spTree>
    <p:extLst>
      <p:ext uri="{BB962C8B-B14F-4D97-AF65-F5344CB8AC3E}">
        <p14:creationId xmlns:p14="http://schemas.microsoft.com/office/powerpoint/2010/main" val="242307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2AE8-A4DB-83A8-0B12-454D435E2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252296-5B95-0735-8E1C-41423196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4B4F4-FF0D-978B-426D-F8A15FA3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Copies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  <a:p>
            <a:pPr marL="635000" indent="-635000">
              <a:buAutoNum type="arabicPeriod"/>
            </a:pPr>
            <a:r>
              <a:rPr lang="en-US" dirty="0"/>
              <a:t> Variants </a:t>
            </a:r>
            <a:r>
              <a:rPr lang="en-US" dirty="0">
                <a:solidFill>
                  <a:srgbClr val="FFFF00"/>
                </a:solidFill>
              </a:rPr>
              <a:t>(copy errors—intentional or not)</a:t>
            </a:r>
          </a:p>
          <a:p>
            <a:pPr marL="635000" indent="-635000"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262626"/>
                </a:solidFill>
              </a:rPr>
              <a:t>Families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(communities of error)</a:t>
            </a:r>
          </a:p>
        </p:txBody>
      </p:sp>
    </p:spTree>
    <p:extLst>
      <p:ext uri="{BB962C8B-B14F-4D97-AF65-F5344CB8AC3E}">
        <p14:creationId xmlns:p14="http://schemas.microsoft.com/office/powerpoint/2010/main" val="328563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86605-EA09-F625-98F5-EFF3B1ED2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229C7D-90B8-89C2-7507-AC3A470E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72D94-9315-1E64-0D08-5DE16D23C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Copies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  <a:p>
            <a:pPr marL="635000" indent="-635000">
              <a:buAutoNum type="arabicPeriod"/>
            </a:pPr>
            <a:r>
              <a:rPr lang="en-US" dirty="0"/>
              <a:t> Variants </a:t>
            </a:r>
            <a:r>
              <a:rPr lang="en-US" dirty="0">
                <a:solidFill>
                  <a:srgbClr val="FFFF00"/>
                </a:solidFill>
              </a:rPr>
              <a:t>(copy errors—intentional or not)</a:t>
            </a:r>
          </a:p>
          <a:p>
            <a:pPr marL="635000" indent="-635000">
              <a:buAutoNum type="arabicPeriod"/>
            </a:pPr>
            <a:r>
              <a:rPr lang="en-US" dirty="0"/>
              <a:t> Families </a:t>
            </a:r>
            <a:r>
              <a:rPr lang="en-US" dirty="0">
                <a:solidFill>
                  <a:srgbClr val="FFFF00"/>
                </a:solidFill>
              </a:rPr>
              <a:t>(communities of error)</a:t>
            </a:r>
          </a:p>
        </p:txBody>
      </p:sp>
    </p:spTree>
    <p:extLst>
      <p:ext uri="{BB962C8B-B14F-4D97-AF65-F5344CB8AC3E}">
        <p14:creationId xmlns:p14="http://schemas.microsoft.com/office/powerpoint/2010/main" val="3245856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5F628-7D7F-3B34-56E2-35384015D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A394A89-96FD-218E-DCBC-4509ED46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" y="6309360"/>
            <a:ext cx="11614785" cy="440611"/>
          </a:xfrm>
        </p:spPr>
        <p:txBody>
          <a:bodyPr/>
          <a:lstStyle/>
          <a:p>
            <a:r>
              <a:rPr lang="en-US" sz="1050" b="0" dirty="0">
                <a:solidFill>
                  <a:schemeClr val="bg1"/>
                </a:solidFill>
                <a:latin typeface="Avenir Next" panose="020B0503020202020204" pitchFamily="34" charset="0"/>
              </a:rPr>
              <a:t>The predominant textual flow diagram for non-fragmentary witnesses in the Catholic Epistles;</a:t>
            </a:r>
            <a:br>
              <a:rPr lang="en-US" sz="105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1050" b="0" dirty="0">
                <a:solidFill>
                  <a:schemeClr val="bg1"/>
                </a:solidFill>
                <a:latin typeface="Avenir Next" panose="020B0503020202020204" pitchFamily="34" charset="0"/>
              </a:rPr>
              <a:t>image source: Peter J. Gurry, </a:t>
            </a:r>
            <a:r>
              <a:rPr lang="en-US" sz="1050" b="0" i="1" dirty="0">
                <a:solidFill>
                  <a:schemeClr val="bg1"/>
                </a:solidFill>
                <a:latin typeface="Avenir Next" panose="020B0503020202020204" pitchFamily="34" charset="0"/>
              </a:rPr>
              <a:t>A Critical Examination of the Coherence-Based Genealogical Method in New Testament Textual Criticism </a:t>
            </a:r>
            <a:r>
              <a:rPr lang="en-US" sz="1050" b="0" dirty="0">
                <a:solidFill>
                  <a:schemeClr val="bg1"/>
                </a:solidFill>
                <a:latin typeface="Avenir Next" panose="020B0503020202020204" pitchFamily="34" charset="0"/>
              </a:rPr>
              <a:t>(Brill, 2017), pp. 60-61</a:t>
            </a:r>
          </a:p>
        </p:txBody>
      </p:sp>
      <p:pic>
        <p:nvPicPr>
          <p:cNvPr id="6" name="Picture 5" descr="A white and black diagram&#10;&#10;AI-generated content may be incorrect.">
            <a:extLst>
              <a:ext uri="{FF2B5EF4-FFF2-40B4-BE49-F238E27FC236}">
                <a16:creationId xmlns:a16="http://schemas.microsoft.com/office/drawing/2014/main" id="{C8F2BD6A-023C-97D9-41CE-5D994C6FD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598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BA006-76DB-1906-C1D5-8E36A0D5C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3AD2-5323-4161-2856-6D1E8C70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Greek New Testament families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8ACC13-4011-DF17-A56F-76951CA66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136582"/>
              </p:ext>
            </p:extLst>
          </p:nvPr>
        </p:nvGraphicFramePr>
        <p:xfrm>
          <a:off x="838200" y="2151063"/>
          <a:ext cx="10582212" cy="48158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89655">
                  <a:extLst>
                    <a:ext uri="{9D8B030D-6E8A-4147-A177-3AD203B41FA5}">
                      <a16:colId xmlns:a16="http://schemas.microsoft.com/office/drawing/2014/main" val="2113867675"/>
                    </a:ext>
                  </a:extLst>
                </a:gridCol>
                <a:gridCol w="3912489">
                  <a:extLst>
                    <a:ext uri="{9D8B030D-6E8A-4147-A177-3AD203B41FA5}">
                      <a16:colId xmlns:a16="http://schemas.microsoft.com/office/drawing/2014/main" val="563490396"/>
                    </a:ext>
                  </a:extLst>
                </a:gridCol>
                <a:gridCol w="3080068">
                  <a:extLst>
                    <a:ext uri="{9D8B030D-6E8A-4147-A177-3AD203B41FA5}">
                      <a16:colId xmlns:a16="http://schemas.microsoft.com/office/drawing/2014/main" val="2198692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Western (Syrian)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Byzantine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Alexandrian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From north Africa to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Italy; Gaul to Syria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From Constantinople;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Byzantine Empire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From Alexandria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20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3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rd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– 9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th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centuries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5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th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– 16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th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centuries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2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nd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– 4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th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centuries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01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Western Church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Eastern Church;</a:t>
                      </a: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Textus Receptus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Codex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Vaticanus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,</a:t>
                      </a: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Codex Sinaiticus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810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Pre-1520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1520-1900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  <a:latin typeface="Avenir Next" panose="020B0503020202020204" pitchFamily="34" charset="0"/>
                        </a:rPr>
                        <a:t>1900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latin typeface="Avenir Next" panose="020B0503020202020204" pitchFamily="34" charset="0"/>
                          <a:sym typeface="Wingdings" pitchFamily="2" charset="2"/>
                        </a:rPr>
                        <a:t></a:t>
                      </a:r>
                      <a:endParaRPr lang="en-US" sz="2800" dirty="0">
                        <a:solidFill>
                          <a:srgbClr val="FFFF00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46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Wycliffe,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Douay-Rheims (original)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KJV, NKJV, Tyndale,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Coverdale, Geneva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NIV, ESV, CSB,</a:t>
                      </a:r>
                    </a:p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  <a:latin typeface="Avenir Next" panose="020B0503020202020204" pitchFamily="34" charset="0"/>
                        </a:rPr>
                        <a:t>NASB, LSB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615207"/>
                  </a:ext>
                </a:extLst>
              </a:tr>
            </a:tbl>
          </a:graphicData>
        </a:graphic>
      </p:graphicFrame>
      <p:sp>
        <p:nvSpPr>
          <p:cNvPr id="3" name="Title 5">
            <a:extLst>
              <a:ext uri="{FF2B5EF4-FFF2-40B4-BE49-F238E27FC236}">
                <a16:creationId xmlns:a16="http://schemas.microsoft.com/office/drawing/2014/main" id="{36D9934A-CAAC-A3FF-AB4F-D56A17456795}"/>
              </a:ext>
            </a:extLst>
          </p:cNvPr>
          <p:cNvSpPr txBox="1">
            <a:spLocks/>
          </p:cNvSpPr>
          <p:nvPr/>
        </p:nvSpPr>
        <p:spPr>
          <a:xfrm>
            <a:off x="9258012" y="6486187"/>
            <a:ext cx="7002008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1050" b="0" dirty="0"/>
              <a:t>From Wikipedia’s article on Textual Criticism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724736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0A13C-974B-3A99-4F16-4F3CE4C2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106319-5BE4-621B-5086-A53FA8F6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B954D-716A-C27A-9D17-859D81F04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Copies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  <a:p>
            <a:pPr marL="635000" indent="-635000">
              <a:buAutoNum type="arabicPeriod"/>
            </a:pPr>
            <a:r>
              <a:rPr lang="en-US" dirty="0"/>
              <a:t> Variants </a:t>
            </a:r>
            <a:r>
              <a:rPr lang="en-US" dirty="0">
                <a:solidFill>
                  <a:srgbClr val="FFFF00"/>
                </a:solidFill>
              </a:rPr>
              <a:t>(copy errors—intentional or not)</a:t>
            </a:r>
          </a:p>
          <a:p>
            <a:pPr marL="635000" indent="-635000">
              <a:buAutoNum type="arabicPeriod"/>
            </a:pPr>
            <a:r>
              <a:rPr lang="en-US" dirty="0"/>
              <a:t> Families </a:t>
            </a:r>
            <a:r>
              <a:rPr lang="en-US" dirty="0">
                <a:solidFill>
                  <a:srgbClr val="FFFF00"/>
                </a:solidFill>
              </a:rPr>
              <a:t>(communities of error)</a:t>
            </a:r>
          </a:p>
          <a:p>
            <a:pPr marL="635000" indent="-635000">
              <a:buFont typeface="Arial" panose="020B0604020202020204" pitchFamily="34" charset="0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262626"/>
                </a:solidFill>
              </a:rPr>
              <a:t>Textual criticism </a:t>
            </a:r>
            <a:r>
              <a:rPr lang="en-US" dirty="0">
                <a:solidFill>
                  <a:srgbClr val="FFFF00"/>
                </a:solidFill>
              </a:rPr>
              <a:t>(identifying autographs)</a:t>
            </a:r>
          </a:p>
        </p:txBody>
      </p:sp>
    </p:spTree>
    <p:extLst>
      <p:ext uri="{BB962C8B-B14F-4D97-AF65-F5344CB8AC3E}">
        <p14:creationId xmlns:p14="http://schemas.microsoft.com/office/powerpoint/2010/main" val="15391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66135-8693-8C5F-87AB-D0FAF081C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71422D-5C23-1052-1E90-254FC5C1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90E6C-B2F1-31E0-D8E3-7971BA72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Copies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  <a:p>
            <a:pPr marL="635000" indent="-635000">
              <a:buAutoNum type="arabicPeriod"/>
            </a:pPr>
            <a:r>
              <a:rPr lang="en-US" dirty="0"/>
              <a:t> Variants </a:t>
            </a:r>
            <a:r>
              <a:rPr lang="en-US" dirty="0">
                <a:solidFill>
                  <a:srgbClr val="FFFF00"/>
                </a:solidFill>
              </a:rPr>
              <a:t>(copy errors—intentional or not)</a:t>
            </a:r>
          </a:p>
          <a:p>
            <a:pPr marL="635000" indent="-635000">
              <a:buAutoNum type="arabicPeriod"/>
            </a:pPr>
            <a:r>
              <a:rPr lang="en-US" dirty="0"/>
              <a:t> Families </a:t>
            </a:r>
            <a:r>
              <a:rPr lang="en-US" dirty="0">
                <a:solidFill>
                  <a:srgbClr val="FFFF00"/>
                </a:solidFill>
              </a:rPr>
              <a:t>(communities of error)</a:t>
            </a:r>
          </a:p>
          <a:p>
            <a:pPr marL="635000" indent="-635000">
              <a:buFont typeface="Arial" panose="020B0604020202020204" pitchFamily="34" charset="0"/>
              <a:buAutoNum type="arabicPeriod"/>
            </a:pPr>
            <a:r>
              <a:rPr lang="en-US" dirty="0"/>
              <a:t> Textual criticism </a:t>
            </a:r>
            <a:r>
              <a:rPr lang="en-US" dirty="0">
                <a:solidFill>
                  <a:srgbClr val="FFFF00"/>
                </a:solidFill>
              </a:rPr>
              <a:t>(identifying autographs)</a:t>
            </a:r>
          </a:p>
        </p:txBody>
      </p:sp>
    </p:spTree>
    <p:extLst>
      <p:ext uri="{BB962C8B-B14F-4D97-AF65-F5344CB8AC3E}">
        <p14:creationId xmlns:p14="http://schemas.microsoft.com/office/powerpoint/2010/main" val="3485379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F2EE1-3872-9A64-6348-33614145E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E6FB9-6631-D1B7-18C7-74808EA5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criticism recommended reading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ADF5F-43D8-B212-DF64-8F3781AEA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Wikipedia’s article on textual criticism</a:t>
            </a:r>
          </a:p>
        </p:txBody>
      </p:sp>
    </p:spTree>
    <p:extLst>
      <p:ext uri="{BB962C8B-B14F-4D97-AF65-F5344CB8AC3E}">
        <p14:creationId xmlns:p14="http://schemas.microsoft.com/office/powerpoint/2010/main" val="1571756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7837-A0EB-3007-2C3A-3F5E3DEDF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1BBA05-1DBB-AD42-363A-223AEBAC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EB9CC-D5B0-A48D-3CDB-58E71D1E1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Copies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  <a:p>
            <a:pPr marL="635000" indent="-635000">
              <a:buAutoNum type="arabicPeriod"/>
            </a:pPr>
            <a:r>
              <a:rPr lang="en-US" dirty="0"/>
              <a:t> Variants </a:t>
            </a:r>
            <a:r>
              <a:rPr lang="en-US" dirty="0">
                <a:solidFill>
                  <a:srgbClr val="FFFF00"/>
                </a:solidFill>
              </a:rPr>
              <a:t>(copy errors—intentional or not)</a:t>
            </a:r>
          </a:p>
          <a:p>
            <a:pPr marL="635000" indent="-635000">
              <a:buAutoNum type="arabicPeriod"/>
            </a:pPr>
            <a:r>
              <a:rPr lang="en-US" dirty="0"/>
              <a:t> Families </a:t>
            </a:r>
            <a:r>
              <a:rPr lang="en-US" dirty="0">
                <a:solidFill>
                  <a:srgbClr val="FFFF00"/>
                </a:solidFill>
              </a:rPr>
              <a:t>(communities of error)</a:t>
            </a:r>
          </a:p>
          <a:p>
            <a:pPr marL="635000" indent="-635000">
              <a:buFont typeface="Arial" panose="020B0604020202020204" pitchFamily="34" charset="0"/>
              <a:buAutoNum type="arabicPeriod"/>
            </a:pPr>
            <a:r>
              <a:rPr lang="en-US" dirty="0"/>
              <a:t> Textual criticism </a:t>
            </a:r>
            <a:r>
              <a:rPr lang="en-US" dirty="0">
                <a:solidFill>
                  <a:srgbClr val="FFFF00"/>
                </a:solidFill>
              </a:rPr>
              <a:t>(identifying autographs)</a:t>
            </a:r>
          </a:p>
          <a:p>
            <a:pPr marL="635000" indent="-635000">
              <a:buFont typeface="Arial" panose="020B0604020202020204" pitchFamily="34" charset="0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262626"/>
                </a:solidFill>
              </a:rPr>
              <a:t>Critical edition </a:t>
            </a:r>
            <a:r>
              <a:rPr lang="en-US" dirty="0">
                <a:solidFill>
                  <a:srgbClr val="FFFF00"/>
                </a:solidFill>
              </a:rPr>
              <a:t>(closest to the autograph)</a:t>
            </a:r>
          </a:p>
        </p:txBody>
      </p:sp>
    </p:spTree>
    <p:extLst>
      <p:ext uri="{BB962C8B-B14F-4D97-AF65-F5344CB8AC3E}">
        <p14:creationId xmlns:p14="http://schemas.microsoft.com/office/powerpoint/2010/main" val="253076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2E69-1871-270B-612C-D2B25A56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CBFA56-4B5C-682E-8DA6-D9944AAF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103B2-88FD-90A9-64F3-F3CE9A79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Copies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  <a:p>
            <a:pPr marL="635000" indent="-635000">
              <a:buAutoNum type="arabicPeriod"/>
            </a:pPr>
            <a:r>
              <a:rPr lang="en-US" dirty="0"/>
              <a:t> Variants </a:t>
            </a:r>
            <a:r>
              <a:rPr lang="en-US" dirty="0">
                <a:solidFill>
                  <a:srgbClr val="FFFF00"/>
                </a:solidFill>
              </a:rPr>
              <a:t>(copy errors—intentional or not)</a:t>
            </a:r>
          </a:p>
          <a:p>
            <a:pPr marL="635000" indent="-635000">
              <a:buAutoNum type="arabicPeriod"/>
            </a:pPr>
            <a:r>
              <a:rPr lang="en-US" dirty="0"/>
              <a:t> Families </a:t>
            </a:r>
            <a:r>
              <a:rPr lang="en-US" dirty="0">
                <a:solidFill>
                  <a:srgbClr val="FFFF00"/>
                </a:solidFill>
              </a:rPr>
              <a:t>(communities of error)</a:t>
            </a:r>
          </a:p>
          <a:p>
            <a:pPr marL="635000" indent="-635000">
              <a:buFont typeface="Arial" panose="020B0604020202020204" pitchFamily="34" charset="0"/>
              <a:buAutoNum type="arabicPeriod"/>
            </a:pPr>
            <a:r>
              <a:rPr lang="en-US" dirty="0"/>
              <a:t> Textual criticism </a:t>
            </a:r>
            <a:r>
              <a:rPr lang="en-US" dirty="0">
                <a:solidFill>
                  <a:srgbClr val="FFFF00"/>
                </a:solidFill>
              </a:rPr>
              <a:t>(identifying autographs)</a:t>
            </a:r>
          </a:p>
          <a:p>
            <a:pPr marL="635000" indent="-635000">
              <a:buFont typeface="Arial" panose="020B0604020202020204" pitchFamily="34" charset="0"/>
              <a:buAutoNum type="arabicPeriod"/>
            </a:pPr>
            <a:r>
              <a:rPr lang="en-US" dirty="0"/>
              <a:t> Critical edition </a:t>
            </a:r>
            <a:r>
              <a:rPr lang="en-US" dirty="0">
                <a:solidFill>
                  <a:srgbClr val="FFFF00"/>
                </a:solidFill>
              </a:rPr>
              <a:t>(closest to the autograph)</a:t>
            </a:r>
          </a:p>
        </p:txBody>
      </p:sp>
    </p:spTree>
    <p:extLst>
      <p:ext uri="{BB962C8B-B14F-4D97-AF65-F5344CB8AC3E}">
        <p14:creationId xmlns:p14="http://schemas.microsoft.com/office/powerpoint/2010/main" val="82156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B02B18A-FCBC-0A9D-1573-10746B39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0ECE340-9848-1343-9D78-0907AB68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6" y="935245"/>
            <a:ext cx="5791200" cy="5454152"/>
          </a:xfrm>
        </p:spPr>
        <p:txBody>
          <a:bodyPr/>
          <a:lstStyle/>
          <a:p>
            <a:pPr marL="7938" indent="0">
              <a:buNone/>
            </a:pPr>
            <a:r>
              <a:rPr lang="en-US" b="1" dirty="0"/>
              <a:t>Visitors</a:t>
            </a:r>
            <a:r>
              <a:rPr lang="en-US" dirty="0"/>
              <a:t>: loan you</a:t>
            </a:r>
            <a:br>
              <a:rPr lang="en-US" dirty="0"/>
            </a:br>
            <a:r>
              <a:rPr lang="en-US" dirty="0"/>
              <a:t>a copy for today</a:t>
            </a:r>
          </a:p>
          <a:p>
            <a:pPr marL="7938" indent="0">
              <a:buNone/>
            </a:pPr>
            <a:endParaRPr lang="en-US" dirty="0"/>
          </a:p>
          <a:p>
            <a:pPr marL="7938" indent="0">
              <a:buNone/>
            </a:pPr>
            <a:r>
              <a:rPr lang="en-US" b="1" dirty="0"/>
              <a:t>Members</a:t>
            </a:r>
            <a:r>
              <a:rPr lang="en-US" dirty="0"/>
              <a:t>: get a</a:t>
            </a:r>
            <a:br>
              <a:rPr lang="en-US" dirty="0"/>
            </a:br>
            <a:r>
              <a:rPr lang="en-US" dirty="0"/>
              <a:t>print edition</a:t>
            </a:r>
          </a:p>
          <a:p>
            <a:pPr marL="7938" indent="0">
              <a:buNone/>
            </a:pPr>
            <a:endParaRPr lang="en-US" dirty="0"/>
          </a:p>
          <a:p>
            <a:pPr marL="7938" indent="0">
              <a:buNone/>
            </a:pPr>
            <a:r>
              <a:rPr lang="en-US" b="1" dirty="0"/>
              <a:t>Online</a:t>
            </a:r>
            <a:r>
              <a:rPr lang="en-US" dirty="0"/>
              <a:t>: visit OurSundaySchool.com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F0454-9751-C941-DCA3-F822035E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38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D76B9C-BD98-0456-F357-27E9C5914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F2ABB46-664E-B4F9-5260-D4B9B6293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90" y="-210686"/>
            <a:ext cx="6595110" cy="72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2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7E84-4CDD-8023-D802-0DF9C4174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E76F47-CCD6-35FC-827F-1CB85568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1039764" cy="1325563"/>
          </a:xfrm>
        </p:spPr>
        <p:txBody>
          <a:bodyPr/>
          <a:lstStyle/>
          <a:p>
            <a:r>
              <a:rPr lang="en-US" dirty="0"/>
              <a:t>Ephesians 1:1–2 (NA28)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7E117-0900-54B8-3E04-6FC6B294B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/>
              <a:t>Παῦλος</a:t>
            </a:r>
            <a:r>
              <a:rPr lang="el-GR" dirty="0"/>
              <a:t> </a:t>
            </a:r>
            <a:r>
              <a:rPr lang="el-GR" dirty="0" err="1"/>
              <a:t>ἀπόστολος</a:t>
            </a:r>
            <a:r>
              <a:rPr lang="el-GR" dirty="0"/>
              <a:t> </a:t>
            </a:r>
            <a:r>
              <a:rPr lang="el-GR" dirty="0" err="1"/>
              <a:t>Χριστοῦ</a:t>
            </a:r>
            <a:r>
              <a:rPr lang="el-GR" dirty="0"/>
              <a:t> </a:t>
            </a:r>
            <a:r>
              <a:rPr lang="el-GR" dirty="0" err="1"/>
              <a:t>Ἰησοῦ</a:t>
            </a:r>
            <a:r>
              <a:rPr lang="el-GR" dirty="0"/>
              <a:t> </a:t>
            </a:r>
            <a:r>
              <a:rPr lang="el-GR" dirty="0" err="1"/>
              <a:t>διὰ</a:t>
            </a:r>
            <a:r>
              <a:rPr lang="el-GR" dirty="0"/>
              <a:t> θελήματος </a:t>
            </a:r>
            <a:r>
              <a:rPr lang="el-GR" dirty="0" err="1"/>
              <a:t>θεοῦ</a:t>
            </a:r>
            <a:r>
              <a:rPr lang="el-GR" dirty="0"/>
              <a:t> </a:t>
            </a:r>
            <a:r>
              <a:rPr lang="el-GR" dirty="0" err="1"/>
              <a:t>τοῖς</a:t>
            </a:r>
            <a:r>
              <a:rPr lang="el-GR" dirty="0"/>
              <a:t> </a:t>
            </a:r>
            <a:r>
              <a:rPr lang="el-GR" dirty="0" err="1"/>
              <a:t>ἁγίοις</a:t>
            </a:r>
            <a:r>
              <a:rPr lang="el-GR" dirty="0"/>
              <a:t> </a:t>
            </a:r>
            <a:r>
              <a:rPr lang="el-GR" dirty="0" err="1"/>
              <a:t>τοῖς</a:t>
            </a:r>
            <a:r>
              <a:rPr lang="el-GR" dirty="0"/>
              <a:t> </a:t>
            </a:r>
            <a:r>
              <a:rPr lang="el-GR" dirty="0" err="1"/>
              <a:t>οὖσιν</a:t>
            </a:r>
            <a:br>
              <a:rPr lang="en-US" dirty="0"/>
            </a:br>
            <a:r>
              <a:rPr lang="el-GR" dirty="0">
                <a:solidFill>
                  <a:srgbClr val="FFFF00"/>
                </a:solidFill>
              </a:rPr>
              <a:t>[</a:t>
            </a:r>
            <a:r>
              <a:rPr lang="el-GR" dirty="0" err="1">
                <a:solidFill>
                  <a:srgbClr val="FFFF00"/>
                </a:solidFill>
              </a:rPr>
              <a:t>ἐν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dirty="0" err="1">
                <a:solidFill>
                  <a:srgbClr val="FFFF00"/>
                </a:solidFill>
              </a:rPr>
              <a:t>Ἐφέσῳ</a:t>
            </a:r>
            <a:r>
              <a:rPr lang="el-GR" dirty="0">
                <a:solidFill>
                  <a:srgbClr val="FFFF00"/>
                </a:solidFill>
              </a:rPr>
              <a:t>]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πιστοῖς</a:t>
            </a:r>
            <a:r>
              <a:rPr lang="el-GR" dirty="0"/>
              <a:t> </a:t>
            </a:r>
            <a:r>
              <a:rPr lang="el-GR" dirty="0" err="1"/>
              <a:t>ἐν</a:t>
            </a:r>
            <a:r>
              <a:rPr lang="el-GR" dirty="0"/>
              <a:t> </a:t>
            </a:r>
            <a:r>
              <a:rPr lang="el-GR" dirty="0" err="1"/>
              <a:t>Χριστῷ</a:t>
            </a:r>
            <a:r>
              <a:rPr lang="el-GR" dirty="0"/>
              <a:t> </a:t>
            </a:r>
            <a:r>
              <a:rPr lang="el-GR" dirty="0" err="1"/>
              <a:t>Ἰησοῦ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χάρις </a:t>
            </a:r>
            <a:r>
              <a:rPr lang="el-GR" dirty="0" err="1"/>
              <a:t>ὑμῖν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εἰρήνη</a:t>
            </a:r>
            <a:r>
              <a:rPr lang="el-GR" dirty="0"/>
              <a:t> </a:t>
            </a:r>
            <a:r>
              <a:rPr lang="el-GR" dirty="0" err="1"/>
              <a:t>ἀπὸ</a:t>
            </a:r>
            <a:r>
              <a:rPr lang="el-GR" dirty="0"/>
              <a:t> </a:t>
            </a:r>
            <a:r>
              <a:rPr lang="el-GR" dirty="0" err="1"/>
              <a:t>θεοῦ</a:t>
            </a:r>
            <a:r>
              <a:rPr lang="el-GR" dirty="0"/>
              <a:t> </a:t>
            </a:r>
            <a:r>
              <a:rPr lang="el-GR" dirty="0" err="1"/>
              <a:t>πατρὸς</a:t>
            </a:r>
            <a:r>
              <a:rPr lang="el-GR" dirty="0"/>
              <a:t> </a:t>
            </a:r>
            <a:r>
              <a:rPr lang="el-GR" dirty="0" err="1"/>
              <a:t>ἡμῶν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κυρίου </a:t>
            </a:r>
            <a:r>
              <a:rPr lang="el-GR" dirty="0" err="1"/>
              <a:t>Ἰησοῦ</a:t>
            </a:r>
            <a:r>
              <a:rPr lang="el-GR" dirty="0"/>
              <a:t> </a:t>
            </a:r>
            <a:r>
              <a:rPr lang="el-GR" dirty="0" err="1"/>
              <a:t>Χριστοῦ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28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2B0E30-4D48-8257-A34D-ED173D29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30" y="189345"/>
            <a:ext cx="5006739" cy="6479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1C5C3ED-D873-ABB4-2D70-F4FAB353DB7F}"/>
              </a:ext>
            </a:extLst>
          </p:cNvPr>
          <p:cNvSpPr/>
          <p:nvPr/>
        </p:nvSpPr>
        <p:spPr>
          <a:xfrm>
            <a:off x="3999345" y="2817091"/>
            <a:ext cx="1708727" cy="53570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0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35F4C-E9A0-650E-BE79-104C2EA1A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D23131-556D-DC45-D39B-CA5F51DD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Excursus: Bible translations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7C119-3531-D6BC-855B-0AA234D85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635000">
              <a:buAutoNum type="arabicPeriod"/>
            </a:pPr>
            <a:r>
              <a:rPr lang="en-US" dirty="0"/>
              <a:t> Autographs </a:t>
            </a:r>
            <a:r>
              <a:rPr lang="en-US" dirty="0">
                <a:solidFill>
                  <a:srgbClr val="FFFF00"/>
                </a:solidFill>
              </a:rPr>
              <a:t>(one per book)</a:t>
            </a:r>
          </a:p>
          <a:p>
            <a:pPr marL="635000" indent="-635000">
              <a:buAutoNum type="arabicPeriod"/>
            </a:pPr>
            <a:r>
              <a:rPr lang="en-US" dirty="0"/>
              <a:t> Copies </a:t>
            </a:r>
            <a:r>
              <a:rPr lang="en-US" dirty="0">
                <a:solidFill>
                  <a:srgbClr val="FFFF00"/>
                </a:solidFill>
              </a:rPr>
              <a:t>(many per book)</a:t>
            </a:r>
          </a:p>
          <a:p>
            <a:pPr marL="635000" indent="-635000">
              <a:buAutoNum type="arabicPeriod"/>
            </a:pPr>
            <a:r>
              <a:rPr lang="en-US" dirty="0"/>
              <a:t> Variants </a:t>
            </a:r>
            <a:r>
              <a:rPr lang="en-US" dirty="0">
                <a:solidFill>
                  <a:srgbClr val="FFFF00"/>
                </a:solidFill>
              </a:rPr>
              <a:t>(copy errors—intentional or not)</a:t>
            </a:r>
          </a:p>
          <a:p>
            <a:pPr marL="635000" indent="-635000">
              <a:buAutoNum type="arabicPeriod"/>
            </a:pPr>
            <a:r>
              <a:rPr lang="en-US" dirty="0"/>
              <a:t> Families </a:t>
            </a:r>
            <a:r>
              <a:rPr lang="en-US" dirty="0">
                <a:solidFill>
                  <a:srgbClr val="FFFF00"/>
                </a:solidFill>
              </a:rPr>
              <a:t>(communities of error)</a:t>
            </a:r>
          </a:p>
          <a:p>
            <a:pPr marL="635000" indent="-635000">
              <a:buFont typeface="Arial" panose="020B0604020202020204" pitchFamily="34" charset="0"/>
              <a:buAutoNum type="arabicPeriod"/>
            </a:pPr>
            <a:r>
              <a:rPr lang="en-US" dirty="0"/>
              <a:t> Textual criticism </a:t>
            </a:r>
            <a:r>
              <a:rPr lang="en-US" dirty="0">
                <a:solidFill>
                  <a:srgbClr val="FFFF00"/>
                </a:solidFill>
              </a:rPr>
              <a:t>(identifying autographs)</a:t>
            </a:r>
          </a:p>
          <a:p>
            <a:pPr marL="635000" indent="-635000">
              <a:buFont typeface="Arial" panose="020B0604020202020204" pitchFamily="34" charset="0"/>
              <a:buAutoNum type="arabicPeriod"/>
            </a:pPr>
            <a:r>
              <a:rPr lang="en-US" dirty="0"/>
              <a:t> Critical edition </a:t>
            </a:r>
            <a:r>
              <a:rPr lang="en-US" dirty="0">
                <a:solidFill>
                  <a:srgbClr val="FFFF00"/>
                </a:solidFill>
              </a:rPr>
              <a:t>(closest to the autograph)</a:t>
            </a:r>
          </a:p>
          <a:p>
            <a:pPr marL="635000" indent="-635000">
              <a:buAutoNum type="arabicPeriod"/>
            </a:pPr>
            <a:r>
              <a:rPr lang="en-US" dirty="0"/>
              <a:t> Modern translations </a:t>
            </a:r>
            <a:r>
              <a:rPr lang="en-US" dirty="0">
                <a:solidFill>
                  <a:srgbClr val="FFFF00"/>
                </a:solidFill>
              </a:rPr>
              <a:t>(picking a family-</a:t>
            </a:r>
            <a:r>
              <a:rPr lang="en-US" dirty="0" err="1">
                <a:solidFill>
                  <a:srgbClr val="FFFF00"/>
                </a:solidFill>
              </a:rPr>
              <a:t>ish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9163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359B8-CF59-EE5A-FA6D-E5C2104FC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4BD2-53FD-286E-D801-679D336B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Greek New Testament families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62E244-B4EA-FF97-7E43-93733AEFCA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51063"/>
          <a:ext cx="10582212" cy="48158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89655">
                  <a:extLst>
                    <a:ext uri="{9D8B030D-6E8A-4147-A177-3AD203B41FA5}">
                      <a16:colId xmlns:a16="http://schemas.microsoft.com/office/drawing/2014/main" val="2113867675"/>
                    </a:ext>
                  </a:extLst>
                </a:gridCol>
                <a:gridCol w="3912489">
                  <a:extLst>
                    <a:ext uri="{9D8B030D-6E8A-4147-A177-3AD203B41FA5}">
                      <a16:colId xmlns:a16="http://schemas.microsoft.com/office/drawing/2014/main" val="563490396"/>
                    </a:ext>
                  </a:extLst>
                </a:gridCol>
                <a:gridCol w="3080068">
                  <a:extLst>
                    <a:ext uri="{9D8B030D-6E8A-4147-A177-3AD203B41FA5}">
                      <a16:colId xmlns:a16="http://schemas.microsoft.com/office/drawing/2014/main" val="2198692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Western (Syrian)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Byzantine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Alexandrian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From north Africa to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Italy; Gaul to Syria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From Constantinople;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Byzantine Empire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From Alexandria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20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3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rd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– 9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th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centuries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5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th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– 16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th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centuries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2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nd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– 4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th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 centuries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01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Western Church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Eastern Church;</a:t>
                      </a: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Textus Receptus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Codex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Vaticanus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,</a:t>
                      </a: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Codex Sinaiticus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810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Pre-1520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1520-1900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  <a:latin typeface="Avenir Next" panose="020B0503020202020204" pitchFamily="34" charset="0"/>
                        </a:rPr>
                        <a:t>1900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latin typeface="Avenir Next" panose="020B0503020202020204" pitchFamily="34" charset="0"/>
                          <a:sym typeface="Wingdings" pitchFamily="2" charset="2"/>
                        </a:rPr>
                        <a:t></a:t>
                      </a:r>
                      <a:endParaRPr lang="en-US" sz="2800" dirty="0">
                        <a:solidFill>
                          <a:srgbClr val="FFFF00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46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Wycliffe,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Douay-Rheims (original)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KJV, NKJV, Tyndale,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Coverdale, Geneva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NIV, ESV, CSB,</a:t>
                      </a:r>
                    </a:p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  <a:latin typeface="Avenir Next" panose="020B0503020202020204" pitchFamily="34" charset="0"/>
                        </a:rPr>
                        <a:t>NASB, LSB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615207"/>
                  </a:ext>
                </a:extLst>
              </a:tr>
            </a:tbl>
          </a:graphicData>
        </a:graphic>
      </p:graphicFrame>
      <p:sp>
        <p:nvSpPr>
          <p:cNvPr id="3" name="Title 5">
            <a:extLst>
              <a:ext uri="{FF2B5EF4-FFF2-40B4-BE49-F238E27FC236}">
                <a16:creationId xmlns:a16="http://schemas.microsoft.com/office/drawing/2014/main" id="{B8BD3E08-6FD5-8B8C-1A4C-7D769C0DD51F}"/>
              </a:ext>
            </a:extLst>
          </p:cNvPr>
          <p:cNvSpPr txBox="1">
            <a:spLocks/>
          </p:cNvSpPr>
          <p:nvPr/>
        </p:nvSpPr>
        <p:spPr>
          <a:xfrm>
            <a:off x="9258012" y="6486187"/>
            <a:ext cx="7002008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1050" b="0" dirty="0"/>
              <a:t>From Wikipedia’s article on Textual Criticism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130559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276C-DB62-880B-C117-0D2038A7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Criticism Guidelines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767E8C44-6089-8CCC-7922-282049BA2ED5}"/>
              </a:ext>
            </a:extLst>
          </p:cNvPr>
          <p:cNvSpPr txBox="1">
            <a:spLocks/>
          </p:cNvSpPr>
          <p:nvPr/>
        </p:nvSpPr>
        <p:spPr>
          <a:xfrm>
            <a:off x="4937760" y="6486187"/>
            <a:ext cx="7254240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1050" b="0" dirty="0"/>
              <a:t>Adapted from Paul Wegner’s </a:t>
            </a:r>
            <a:r>
              <a:rPr lang="en-US" sz="1050" b="0" i="1" dirty="0"/>
              <a:t>A Student’s Guide to Textual Criticism of the Bible </a:t>
            </a:r>
            <a:r>
              <a:rPr lang="en-US" sz="1050" b="0" dirty="0"/>
              <a:t>and Aland &amp; Aland’s </a:t>
            </a:r>
            <a:r>
              <a:rPr lang="en-US" sz="1050" b="0" i="1" dirty="0"/>
              <a:t>The Text of the New Testament: An Introduction to the Critical Editions and to the Theory and Practice of Modern Textual Criticism</a:t>
            </a:r>
            <a:endParaRPr lang="en-US" sz="800" b="0" i="1" dirty="0"/>
          </a:p>
        </p:txBody>
      </p:sp>
    </p:spTree>
    <p:extLst>
      <p:ext uri="{BB962C8B-B14F-4D97-AF65-F5344CB8AC3E}">
        <p14:creationId xmlns:p14="http://schemas.microsoft.com/office/powerpoint/2010/main" val="1296726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208D5-6728-2332-800A-0B92B0572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9230-0C5E-989A-DDA2-2F4BD1A3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Criticism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83DC3-658E-3FA4-BB9C-9EAC4AC4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533"/>
            <a:ext cx="11353801" cy="4026429"/>
          </a:xfrm>
        </p:spPr>
        <p:txBody>
          <a:bodyPr/>
          <a:lstStyle/>
          <a:p>
            <a:pPr marL="922338" indent="-461963"/>
            <a:r>
              <a:rPr lang="en-US" dirty="0"/>
              <a:t>Only </a:t>
            </a:r>
            <a:r>
              <a:rPr lang="en-US" dirty="0">
                <a:solidFill>
                  <a:srgbClr val="FFFF00"/>
                </a:solidFill>
              </a:rPr>
              <a:t>one</a:t>
            </a:r>
            <a:r>
              <a:rPr lang="en-US" dirty="0"/>
              <a:t> reading can be the original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921054A-97E4-BD3A-8528-171B0D349FCE}"/>
              </a:ext>
            </a:extLst>
          </p:cNvPr>
          <p:cNvSpPr txBox="1">
            <a:spLocks/>
          </p:cNvSpPr>
          <p:nvPr/>
        </p:nvSpPr>
        <p:spPr>
          <a:xfrm>
            <a:off x="4937760" y="6486187"/>
            <a:ext cx="7254240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1050" b="0" dirty="0"/>
              <a:t>Adapted from Paul Wegner’s </a:t>
            </a:r>
            <a:r>
              <a:rPr lang="en-US" sz="1050" b="0" i="1" dirty="0"/>
              <a:t>A Student’s Guide to Textual Criticism of the Bible </a:t>
            </a:r>
            <a:r>
              <a:rPr lang="en-US" sz="1050" b="0" dirty="0"/>
              <a:t>and Aland &amp; Aland’s </a:t>
            </a:r>
            <a:r>
              <a:rPr lang="en-US" sz="1050" b="0" i="1" dirty="0"/>
              <a:t>The Text of the New Testament: An Introduction to the Critical Editions and to the Theory and Practice of Modern Textual Criticism</a:t>
            </a:r>
            <a:endParaRPr lang="en-US" sz="800" b="0" i="1" dirty="0"/>
          </a:p>
        </p:txBody>
      </p:sp>
    </p:spTree>
    <p:extLst>
      <p:ext uri="{BB962C8B-B14F-4D97-AF65-F5344CB8AC3E}">
        <p14:creationId xmlns:p14="http://schemas.microsoft.com/office/powerpoint/2010/main" val="900993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0F58-2966-6165-B788-D10E07169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3E1B-B064-FBC8-D1E3-3BB08AAD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Criticism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C0C2F-4B27-CB48-C99E-0CC8A1786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533"/>
            <a:ext cx="11353801" cy="4026429"/>
          </a:xfrm>
        </p:spPr>
        <p:txBody>
          <a:bodyPr/>
          <a:lstStyle/>
          <a:p>
            <a:pPr marL="922338" indent="-461963"/>
            <a:r>
              <a:rPr lang="en-US" dirty="0"/>
              <a:t>Only </a:t>
            </a:r>
            <a:r>
              <a:rPr lang="en-US" dirty="0">
                <a:solidFill>
                  <a:srgbClr val="FFFF00"/>
                </a:solidFill>
              </a:rPr>
              <a:t>one</a:t>
            </a:r>
            <a:r>
              <a:rPr lang="en-US" dirty="0"/>
              <a:t> reading can be the original</a:t>
            </a:r>
          </a:p>
          <a:p>
            <a:pPr marL="922338" indent="-461963"/>
            <a:r>
              <a:rPr lang="en-US" dirty="0"/>
              <a:t>The best reading </a:t>
            </a:r>
            <a:r>
              <a:rPr lang="en-US" dirty="0">
                <a:solidFill>
                  <a:srgbClr val="FFFF00"/>
                </a:solidFill>
              </a:rPr>
              <a:t>explains</a:t>
            </a:r>
            <a:r>
              <a:rPr lang="en-US" dirty="0"/>
              <a:t> the others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CAC6724-841B-55C6-8D28-C227223348B9}"/>
              </a:ext>
            </a:extLst>
          </p:cNvPr>
          <p:cNvSpPr txBox="1">
            <a:spLocks/>
          </p:cNvSpPr>
          <p:nvPr/>
        </p:nvSpPr>
        <p:spPr>
          <a:xfrm>
            <a:off x="4937760" y="6486187"/>
            <a:ext cx="7254240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1050" b="0" dirty="0"/>
              <a:t>Adapted from Paul Wegner’s </a:t>
            </a:r>
            <a:r>
              <a:rPr lang="en-US" sz="1050" b="0" i="1" dirty="0"/>
              <a:t>A Student’s Guide to Textual Criticism of the Bible </a:t>
            </a:r>
            <a:r>
              <a:rPr lang="en-US" sz="1050" b="0" dirty="0"/>
              <a:t>and Aland &amp; Aland’s </a:t>
            </a:r>
            <a:r>
              <a:rPr lang="en-US" sz="1050" b="0" i="1" dirty="0"/>
              <a:t>The Text of the New Testament: An Introduction to the Critical Editions and to the Theory and Practice of Modern Textual Criticism</a:t>
            </a:r>
            <a:endParaRPr lang="en-US" sz="800" b="0" i="1" dirty="0"/>
          </a:p>
        </p:txBody>
      </p:sp>
    </p:spTree>
    <p:extLst>
      <p:ext uri="{BB962C8B-B14F-4D97-AF65-F5344CB8AC3E}">
        <p14:creationId xmlns:p14="http://schemas.microsoft.com/office/powerpoint/2010/main" val="1334468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7AFC-6967-36C6-2EE8-B5806EF10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12A3-5D0E-6CE5-7626-073A5D7E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Criticism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5AAAB-1F3C-2105-BE3C-9C551FBE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533"/>
            <a:ext cx="11353801" cy="4026429"/>
          </a:xfrm>
        </p:spPr>
        <p:txBody>
          <a:bodyPr/>
          <a:lstStyle/>
          <a:p>
            <a:pPr marL="922338" indent="-461963"/>
            <a:r>
              <a:rPr lang="en-US" dirty="0"/>
              <a:t>Only </a:t>
            </a:r>
            <a:r>
              <a:rPr lang="en-US" dirty="0">
                <a:solidFill>
                  <a:srgbClr val="FFFF00"/>
                </a:solidFill>
              </a:rPr>
              <a:t>one</a:t>
            </a:r>
            <a:r>
              <a:rPr lang="en-US" dirty="0"/>
              <a:t> reading can be the original</a:t>
            </a:r>
          </a:p>
          <a:p>
            <a:pPr marL="922338" indent="-461963"/>
            <a:r>
              <a:rPr lang="en-US" dirty="0"/>
              <a:t>The best reading </a:t>
            </a:r>
            <a:r>
              <a:rPr lang="en-US" dirty="0">
                <a:solidFill>
                  <a:srgbClr val="FFFF00"/>
                </a:solidFill>
              </a:rPr>
              <a:t>explains</a:t>
            </a:r>
            <a:r>
              <a:rPr lang="en-US" dirty="0"/>
              <a:t> the others</a:t>
            </a:r>
          </a:p>
          <a:p>
            <a:pPr marL="922338" indent="-461963"/>
            <a:r>
              <a:rPr lang="en-US" dirty="0"/>
              <a:t>The more difficult reading is </a:t>
            </a:r>
            <a:r>
              <a:rPr lang="en-US" dirty="0">
                <a:solidFill>
                  <a:srgbClr val="FFFF00"/>
                </a:solidFill>
              </a:rPr>
              <a:t>preferred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55C27ED-2928-80AC-0F2B-8CFE5EC55D1C}"/>
              </a:ext>
            </a:extLst>
          </p:cNvPr>
          <p:cNvSpPr txBox="1">
            <a:spLocks/>
          </p:cNvSpPr>
          <p:nvPr/>
        </p:nvSpPr>
        <p:spPr>
          <a:xfrm>
            <a:off x="4937760" y="6486187"/>
            <a:ext cx="7254240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1050" b="0" dirty="0"/>
              <a:t>Adapted from Paul Wegner’s </a:t>
            </a:r>
            <a:r>
              <a:rPr lang="en-US" sz="1050" b="0" i="1" dirty="0"/>
              <a:t>A Student’s Guide to Textual Criticism of the Bible </a:t>
            </a:r>
            <a:r>
              <a:rPr lang="en-US" sz="1050" b="0" dirty="0"/>
              <a:t>and Aland &amp; Aland’s </a:t>
            </a:r>
            <a:r>
              <a:rPr lang="en-US" sz="1050" b="0" i="1" dirty="0"/>
              <a:t>The Text of the New Testament: An Introduction to the Critical Editions and to the Theory and Practice of Modern Textual Criticism</a:t>
            </a:r>
            <a:endParaRPr lang="en-US" sz="800" b="0" i="1" dirty="0"/>
          </a:p>
        </p:txBody>
      </p:sp>
    </p:spTree>
    <p:extLst>
      <p:ext uri="{BB962C8B-B14F-4D97-AF65-F5344CB8AC3E}">
        <p14:creationId xmlns:p14="http://schemas.microsoft.com/office/powerpoint/2010/main" val="1420192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0E4CC-9CCA-DB8B-90D7-CF5F55054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360D-F748-616A-F2DD-5ABA19F3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Criticism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1172-E6CA-15CC-AC81-5DC9F57B3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533"/>
            <a:ext cx="11353801" cy="4026429"/>
          </a:xfrm>
        </p:spPr>
        <p:txBody>
          <a:bodyPr/>
          <a:lstStyle/>
          <a:p>
            <a:pPr marL="922338" indent="-461963"/>
            <a:r>
              <a:rPr lang="en-US" dirty="0"/>
              <a:t>Only </a:t>
            </a:r>
            <a:r>
              <a:rPr lang="en-US" dirty="0">
                <a:solidFill>
                  <a:srgbClr val="FFFF00"/>
                </a:solidFill>
              </a:rPr>
              <a:t>one</a:t>
            </a:r>
            <a:r>
              <a:rPr lang="en-US" dirty="0"/>
              <a:t> reading can be the original</a:t>
            </a:r>
          </a:p>
          <a:p>
            <a:pPr marL="922338" indent="-461963"/>
            <a:r>
              <a:rPr lang="en-US" dirty="0"/>
              <a:t>The best reading </a:t>
            </a:r>
            <a:r>
              <a:rPr lang="en-US" dirty="0">
                <a:solidFill>
                  <a:srgbClr val="FFFF00"/>
                </a:solidFill>
              </a:rPr>
              <a:t>explains</a:t>
            </a:r>
            <a:r>
              <a:rPr lang="en-US" dirty="0"/>
              <a:t> the others</a:t>
            </a:r>
          </a:p>
          <a:p>
            <a:pPr marL="922338" indent="-461963"/>
            <a:r>
              <a:rPr lang="en-US" dirty="0"/>
              <a:t>The more difficult reading is </a:t>
            </a:r>
            <a:r>
              <a:rPr lang="en-US" dirty="0">
                <a:solidFill>
                  <a:srgbClr val="FFFF00"/>
                </a:solidFill>
              </a:rPr>
              <a:t>preferred</a:t>
            </a:r>
          </a:p>
          <a:p>
            <a:pPr marL="922338" indent="-461963"/>
            <a:r>
              <a:rPr lang="en-US" dirty="0"/>
              <a:t>The shorter reading is </a:t>
            </a:r>
            <a:r>
              <a:rPr lang="en-US" dirty="0">
                <a:solidFill>
                  <a:srgbClr val="FFFF00"/>
                </a:solidFill>
              </a:rPr>
              <a:t>preferred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8F5B1CE4-B6A6-E194-A887-5CD53EF3C3D0}"/>
              </a:ext>
            </a:extLst>
          </p:cNvPr>
          <p:cNvSpPr txBox="1">
            <a:spLocks/>
          </p:cNvSpPr>
          <p:nvPr/>
        </p:nvSpPr>
        <p:spPr>
          <a:xfrm>
            <a:off x="4937760" y="6486187"/>
            <a:ext cx="7254240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1050" b="0" dirty="0"/>
              <a:t>Adapted from Paul Wegner’s </a:t>
            </a:r>
            <a:r>
              <a:rPr lang="en-US" sz="1050" b="0" i="1" dirty="0"/>
              <a:t>A Student’s Guide to Textual Criticism of the Bible </a:t>
            </a:r>
            <a:r>
              <a:rPr lang="en-US" sz="1050" b="0" dirty="0"/>
              <a:t>and Aland &amp; Aland’s </a:t>
            </a:r>
            <a:r>
              <a:rPr lang="en-US" sz="1050" b="0" i="1" dirty="0"/>
              <a:t>The Text of the New Testament: An Introduction to the Critical Editions and to the Theory and Practice of Modern Textual Criticism</a:t>
            </a:r>
            <a:endParaRPr lang="en-US" sz="800" b="0" i="1" dirty="0"/>
          </a:p>
        </p:txBody>
      </p:sp>
    </p:spTree>
    <p:extLst>
      <p:ext uri="{BB962C8B-B14F-4D97-AF65-F5344CB8AC3E}">
        <p14:creationId xmlns:p14="http://schemas.microsoft.com/office/powerpoint/2010/main" val="7523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A5E1-D217-BC86-3088-C58E49730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0BB2-388A-FED5-F19A-2587334F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Hear: Ephesians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3619-2A85-537D-71B1-1B00B2636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79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F8C4D-F52E-87E1-AAED-C14E9AFA5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9B26-8471-907F-4DDF-3D27F31F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Criticism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591C9-A3B5-AD1A-3CB3-CEB5A561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533"/>
            <a:ext cx="11353801" cy="4026429"/>
          </a:xfrm>
        </p:spPr>
        <p:txBody>
          <a:bodyPr/>
          <a:lstStyle/>
          <a:p>
            <a:pPr marL="922338" indent="-461963"/>
            <a:r>
              <a:rPr lang="en-US" dirty="0"/>
              <a:t>Only </a:t>
            </a:r>
            <a:r>
              <a:rPr lang="en-US" dirty="0">
                <a:solidFill>
                  <a:srgbClr val="FFFF00"/>
                </a:solidFill>
              </a:rPr>
              <a:t>one</a:t>
            </a:r>
            <a:r>
              <a:rPr lang="en-US" dirty="0"/>
              <a:t> reading can be the original</a:t>
            </a:r>
          </a:p>
          <a:p>
            <a:pPr marL="922338" indent="-461963"/>
            <a:r>
              <a:rPr lang="en-US" dirty="0"/>
              <a:t>The best reading </a:t>
            </a:r>
            <a:r>
              <a:rPr lang="en-US" dirty="0">
                <a:solidFill>
                  <a:srgbClr val="FFFF00"/>
                </a:solidFill>
              </a:rPr>
              <a:t>explains</a:t>
            </a:r>
            <a:r>
              <a:rPr lang="en-US" dirty="0"/>
              <a:t> the others</a:t>
            </a:r>
          </a:p>
          <a:p>
            <a:pPr marL="922338" indent="-461963"/>
            <a:r>
              <a:rPr lang="en-US" dirty="0"/>
              <a:t>The more difficult reading is </a:t>
            </a:r>
            <a:r>
              <a:rPr lang="en-US" dirty="0">
                <a:solidFill>
                  <a:srgbClr val="FFFF00"/>
                </a:solidFill>
              </a:rPr>
              <a:t>preferred</a:t>
            </a:r>
          </a:p>
          <a:p>
            <a:pPr marL="922338" indent="-461963"/>
            <a:r>
              <a:rPr lang="en-US" dirty="0"/>
              <a:t>The shorter reading is </a:t>
            </a:r>
            <a:r>
              <a:rPr lang="en-US" dirty="0">
                <a:solidFill>
                  <a:srgbClr val="FFFF00"/>
                </a:solidFill>
              </a:rPr>
              <a:t>preferred</a:t>
            </a:r>
          </a:p>
          <a:p>
            <a:pPr marL="922338" indent="-461963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family</a:t>
            </a:r>
            <a:r>
              <a:rPr lang="en-US" dirty="0"/>
              <a:t> the reading comes from matters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C1ED5A6-2CC4-E6D1-CDC7-DC2329B8937A}"/>
              </a:ext>
            </a:extLst>
          </p:cNvPr>
          <p:cNvSpPr txBox="1">
            <a:spLocks/>
          </p:cNvSpPr>
          <p:nvPr/>
        </p:nvSpPr>
        <p:spPr>
          <a:xfrm>
            <a:off x="4937760" y="6486187"/>
            <a:ext cx="7254240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1050" b="0" dirty="0"/>
              <a:t>Adapted from Paul Wegner’s </a:t>
            </a:r>
            <a:r>
              <a:rPr lang="en-US" sz="1050" b="0" i="1" dirty="0"/>
              <a:t>A Student’s Guide to Textual Criticism of the Bible </a:t>
            </a:r>
            <a:r>
              <a:rPr lang="en-US" sz="1050" b="0" dirty="0"/>
              <a:t>and Aland &amp; Aland’s </a:t>
            </a:r>
            <a:r>
              <a:rPr lang="en-US" sz="1050" b="0" i="1" dirty="0"/>
              <a:t>The Text of the New Testament: An Introduction to the Critical Editions and to the Theory and Practice of Modern Textual Criticism</a:t>
            </a:r>
            <a:endParaRPr lang="en-US" sz="800" b="0" i="1" dirty="0"/>
          </a:p>
        </p:txBody>
      </p:sp>
    </p:spTree>
    <p:extLst>
      <p:ext uri="{BB962C8B-B14F-4D97-AF65-F5344CB8AC3E}">
        <p14:creationId xmlns:p14="http://schemas.microsoft.com/office/powerpoint/2010/main" val="1630266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59162-FE77-DAD6-417A-670C466AC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20B7-8255-2CFE-BB8C-81FD60AE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Criticism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3806-3E41-EC71-17CA-73250040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533"/>
            <a:ext cx="11353801" cy="4026429"/>
          </a:xfrm>
        </p:spPr>
        <p:txBody>
          <a:bodyPr/>
          <a:lstStyle/>
          <a:p>
            <a:pPr marL="922338" indent="-461963"/>
            <a:r>
              <a:rPr lang="en-US" dirty="0"/>
              <a:t>Only </a:t>
            </a:r>
            <a:r>
              <a:rPr lang="en-US" dirty="0">
                <a:solidFill>
                  <a:srgbClr val="FFFF00"/>
                </a:solidFill>
              </a:rPr>
              <a:t>one</a:t>
            </a:r>
            <a:r>
              <a:rPr lang="en-US" dirty="0"/>
              <a:t> reading can be the original</a:t>
            </a:r>
          </a:p>
          <a:p>
            <a:pPr marL="922338" indent="-461963"/>
            <a:r>
              <a:rPr lang="en-US" dirty="0"/>
              <a:t>The best reading </a:t>
            </a:r>
            <a:r>
              <a:rPr lang="en-US" dirty="0">
                <a:solidFill>
                  <a:srgbClr val="FFFF00"/>
                </a:solidFill>
              </a:rPr>
              <a:t>explains</a:t>
            </a:r>
            <a:r>
              <a:rPr lang="en-US" dirty="0"/>
              <a:t> the others</a:t>
            </a:r>
          </a:p>
          <a:p>
            <a:pPr marL="922338" indent="-461963"/>
            <a:r>
              <a:rPr lang="en-US" dirty="0"/>
              <a:t>The more difficult reading is </a:t>
            </a:r>
            <a:r>
              <a:rPr lang="en-US" dirty="0">
                <a:solidFill>
                  <a:srgbClr val="FFFF00"/>
                </a:solidFill>
              </a:rPr>
              <a:t>preferred</a:t>
            </a:r>
          </a:p>
          <a:p>
            <a:pPr marL="922338" indent="-461963"/>
            <a:r>
              <a:rPr lang="en-US" dirty="0"/>
              <a:t>The shorter reading is </a:t>
            </a:r>
            <a:r>
              <a:rPr lang="en-US" dirty="0">
                <a:solidFill>
                  <a:srgbClr val="FFFF00"/>
                </a:solidFill>
              </a:rPr>
              <a:t>preferred</a:t>
            </a:r>
          </a:p>
          <a:p>
            <a:pPr marL="922338" indent="-461963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family</a:t>
            </a:r>
            <a:r>
              <a:rPr lang="en-US" dirty="0"/>
              <a:t> the reading comes from matters</a:t>
            </a:r>
          </a:p>
          <a:p>
            <a:pPr marL="922338" indent="-461963"/>
            <a:r>
              <a:rPr lang="en-US" dirty="0"/>
              <a:t>The context of the </a:t>
            </a:r>
            <a:r>
              <a:rPr lang="en-US" dirty="0">
                <a:solidFill>
                  <a:srgbClr val="FFFF00"/>
                </a:solidFill>
              </a:rPr>
              <a:t>larger work </a:t>
            </a:r>
            <a:r>
              <a:rPr lang="en-US" dirty="0"/>
              <a:t>matters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88C0CD03-101C-D2B7-8044-6B139C22C2C0}"/>
              </a:ext>
            </a:extLst>
          </p:cNvPr>
          <p:cNvSpPr txBox="1">
            <a:spLocks/>
          </p:cNvSpPr>
          <p:nvPr/>
        </p:nvSpPr>
        <p:spPr>
          <a:xfrm>
            <a:off x="4937760" y="6486187"/>
            <a:ext cx="7254240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1050" b="0" dirty="0"/>
              <a:t>Adapted from Paul Wegner’s </a:t>
            </a:r>
            <a:r>
              <a:rPr lang="en-US" sz="1050" b="0" i="1" dirty="0"/>
              <a:t>A Student’s Guide to Textual Criticism of the Bible </a:t>
            </a:r>
            <a:r>
              <a:rPr lang="en-US" sz="1050" b="0" dirty="0"/>
              <a:t>and Aland &amp; Aland’s </a:t>
            </a:r>
            <a:r>
              <a:rPr lang="en-US" sz="1050" b="0" i="1" dirty="0"/>
              <a:t>The Text of the New Testament: An Introduction to the Critical Editions and to the Theory and Practice of Modern Textual Criticism</a:t>
            </a:r>
            <a:endParaRPr lang="en-US" sz="800" b="0" i="1" dirty="0"/>
          </a:p>
        </p:txBody>
      </p:sp>
    </p:spTree>
    <p:extLst>
      <p:ext uri="{BB962C8B-B14F-4D97-AF65-F5344CB8AC3E}">
        <p14:creationId xmlns:p14="http://schemas.microsoft.com/office/powerpoint/2010/main" val="4240424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E3F40-B87C-90E5-AA8F-6067218D5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1BD5-919E-CF50-DA1E-1C2BBF93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4 (pages 23–27)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979A-1A31-95E6-B273-E3C46B850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10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33E0-6E00-237E-143F-A5F50170B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3F61-2DE8-B16E-6C84-787FFE26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first-century introduction: author, recipient, greetings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019-A0F8-594F-14B5-FB1399BB6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Paul, Ephesians, rejoice!</a:t>
            </a:r>
          </a:p>
        </p:txBody>
      </p:sp>
    </p:spTree>
    <p:extLst>
      <p:ext uri="{BB962C8B-B14F-4D97-AF65-F5344CB8AC3E}">
        <p14:creationId xmlns:p14="http://schemas.microsoft.com/office/powerpoint/2010/main" val="2830943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3007A-849C-54EE-5E6E-FF1F334F0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Paul… replaces rejoice (</a:t>
            </a:r>
            <a:r>
              <a:rPr lang="en-US" i="1" dirty="0" err="1"/>
              <a:t>chaire</a:t>
            </a:r>
            <a:r>
              <a:rPr lang="en-US" dirty="0"/>
              <a:t>) with the similar sounding but far richer </a:t>
            </a:r>
            <a:r>
              <a:rPr lang="en-US" i="1" dirty="0" err="1"/>
              <a:t>charis</a:t>
            </a:r>
            <a:r>
              <a:rPr lang="en-US" dirty="0"/>
              <a:t>—“grace”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CDD105-8898-09CE-277B-6FA9DD6E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R. Kent Hughes</a:t>
            </a:r>
          </a:p>
        </p:txBody>
      </p:sp>
      <p:pic>
        <p:nvPicPr>
          <p:cNvPr id="7" name="Picture 2" descr="R. Kent Hughes, Council member of The Gospel Coalition">
            <a:extLst>
              <a:ext uri="{FF2B5EF4-FFF2-40B4-BE49-F238E27FC236}">
                <a16:creationId xmlns:a16="http://schemas.microsoft.com/office/drawing/2014/main" id="{05027CD7-2E4A-43CF-9131-CD796B6227C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7D4BF-951D-6CE6-B173-D2A9A18BD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8F0D-AA5E-31A5-2EE7-B76A8491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4 (pages 23–27)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6E867-F78B-0725-F2F7-E3F9F56D1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7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BA5B4-01F6-E36A-E335-D7F8CA3E0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CE2D-FFE8-24D2-5843-4F871F9DE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term “father” carried a political overtone in Paul’s day, for the emperor was known as the father of the country (</a:t>
            </a:r>
            <a:r>
              <a:rPr lang="en-US" i="1" dirty="0"/>
              <a:t>pater patriae</a:t>
            </a:r>
            <a:r>
              <a:rPr lang="en-US" dirty="0"/>
              <a:t>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3097F2-D897-CAA4-F957-425B784A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Lynn </a:t>
            </a:r>
            <a:r>
              <a:rPr lang="en-US" dirty="0" err="1"/>
              <a:t>Cohick</a:t>
            </a:r>
            <a:endParaRPr lang="en-US" dirty="0"/>
          </a:p>
        </p:txBody>
      </p:sp>
      <p:pic>
        <p:nvPicPr>
          <p:cNvPr id="5" name="Picture Placeholder 4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2B9712C2-5605-3636-31AD-FA3BA0EE22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221" r="1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661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DEB7C-CDBF-AEC4-92F0-91605FE80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910F-B207-1477-87BC-FC9BFA89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4 (pages 23–27)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421BD-2B1C-53E9-7CEE-CD7A1E08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53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663BF-43BE-E7E8-61BF-9EC393A5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These blessings are not only from God but also from “the Lord Jesus Christ.”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550E6D-F245-B970-1CA1-6B358FEC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Dr. Frank Thielman</a:t>
            </a:r>
            <a:endParaRPr lang="en-US" sz="3200" dirty="0"/>
          </a:p>
        </p:txBody>
      </p:sp>
      <p:pic>
        <p:nvPicPr>
          <p:cNvPr id="5" name="Picture Placeholder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13520B9-0A0C-636F-0C0C-4EC56B7E15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022" b="7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1952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B3D09-1900-FD24-D2DE-6F4B8223B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76D05-5593-2F9F-B3E9-43C04A28E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anticipates the way Paul, throughout Ephesians, describes Jesus as the means by which God shows the lavishness of his grace to his people.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1BD296-DB48-5988-F567-7CC37C30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Dr. Frank Thielman</a:t>
            </a:r>
            <a:endParaRPr lang="en-US" sz="3200" dirty="0"/>
          </a:p>
        </p:txBody>
      </p:sp>
      <p:pic>
        <p:nvPicPr>
          <p:cNvPr id="5" name="Picture Placeholder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F6260A2C-3DD0-AF94-2BAC-BE6C089FC0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022" b="7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683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1:1–2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 indent="0">
              <a:buNone/>
            </a:pPr>
            <a:r>
              <a:rPr lang="en-US" dirty="0"/>
              <a:t>Paul, an apostle of Christ Jesus by the will of God,</a:t>
            </a:r>
          </a:p>
          <a:p>
            <a:pPr marL="7938" indent="0">
              <a:buNone/>
            </a:pPr>
            <a:r>
              <a:rPr lang="en-US" dirty="0"/>
              <a:t>To the saints </a:t>
            </a:r>
            <a:r>
              <a:rPr lang="en-US" i="1" dirty="0"/>
              <a:t>who are </a:t>
            </a:r>
            <a:r>
              <a:rPr lang="en-US" dirty="0"/>
              <a:t>at Ephesus and who are faithful in Christ Jesus: Grace to you and peace from God our Father and the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5448285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lines and dots&#10;&#10;AI-generated content may be incorrect.">
            <a:extLst>
              <a:ext uri="{FF2B5EF4-FFF2-40B4-BE49-F238E27FC236}">
                <a16:creationId xmlns:a16="http://schemas.microsoft.com/office/drawing/2014/main" id="{83138480-85CE-5DA4-B7BA-B7CD1581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4977D0AA-16AC-D735-7299-1CB098B4268C}"/>
              </a:ext>
            </a:extLst>
          </p:cNvPr>
          <p:cNvSpPr txBox="1">
            <a:spLocks/>
          </p:cNvSpPr>
          <p:nvPr/>
        </p:nvSpPr>
        <p:spPr>
          <a:xfrm>
            <a:off x="10506088" y="6417389"/>
            <a:ext cx="1685912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050" b="0" dirty="0">
                <a:solidFill>
                  <a:schemeClr val="tx1"/>
                </a:solidFill>
              </a:rPr>
              <a:t>From Visual Theology</a:t>
            </a:r>
            <a:endParaRPr lang="en-US" sz="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41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2B0B27-5750-E45F-15C0-99F05F4F8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4AD561-3AD4-ADDE-8A97-CC8D20AE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17CAE2B8-EDBC-C316-D8B6-48B1C9295732}"/>
              </a:ext>
            </a:extLst>
          </p:cNvPr>
          <p:cNvSpPr txBox="1">
            <a:spLocks/>
          </p:cNvSpPr>
          <p:nvPr/>
        </p:nvSpPr>
        <p:spPr>
          <a:xfrm>
            <a:off x="9326881" y="6417389"/>
            <a:ext cx="2865120" cy="440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050" b="0" dirty="0">
                <a:solidFill>
                  <a:schemeClr val="tx1"/>
                </a:solidFill>
              </a:rPr>
              <a:t>Adapted from Visual Theology by ChatGPT</a:t>
            </a:r>
            <a:endParaRPr lang="en-US" sz="800" b="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6BE996-DE4C-A8DF-6AA1-A845F8A0B1AB}"/>
              </a:ext>
            </a:extLst>
          </p:cNvPr>
          <p:cNvCxnSpPr>
            <a:cxnSpLocks/>
          </p:cNvCxnSpPr>
          <p:nvPr/>
        </p:nvCxnSpPr>
        <p:spPr>
          <a:xfrm>
            <a:off x="2646947" y="2966185"/>
            <a:ext cx="2685449" cy="1297807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8E6222-891E-8430-58B6-2F59FEFC4020}"/>
              </a:ext>
            </a:extLst>
          </p:cNvPr>
          <p:cNvCxnSpPr>
            <a:cxnSpLocks/>
          </p:cNvCxnSpPr>
          <p:nvPr/>
        </p:nvCxnSpPr>
        <p:spPr>
          <a:xfrm>
            <a:off x="4044215" y="3423385"/>
            <a:ext cx="1279758" cy="1549668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A114BB-0767-516B-EC52-ADFB33019238}"/>
              </a:ext>
            </a:extLst>
          </p:cNvPr>
          <p:cNvCxnSpPr>
            <a:cxnSpLocks/>
          </p:cNvCxnSpPr>
          <p:nvPr/>
        </p:nvCxnSpPr>
        <p:spPr>
          <a:xfrm>
            <a:off x="3416166" y="1796715"/>
            <a:ext cx="2339339" cy="3150670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2F4761-CFAB-0B68-44ED-5B5AF95A8B37}"/>
              </a:ext>
            </a:extLst>
          </p:cNvPr>
          <p:cNvCxnSpPr>
            <a:cxnSpLocks/>
          </p:cNvCxnSpPr>
          <p:nvPr/>
        </p:nvCxnSpPr>
        <p:spPr>
          <a:xfrm>
            <a:off x="4349015" y="2464067"/>
            <a:ext cx="1406490" cy="2252312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49D635-67A9-802A-98C2-55E79482593C}"/>
              </a:ext>
            </a:extLst>
          </p:cNvPr>
          <p:cNvCxnSpPr>
            <a:cxnSpLocks/>
          </p:cNvCxnSpPr>
          <p:nvPr/>
        </p:nvCxnSpPr>
        <p:spPr>
          <a:xfrm>
            <a:off x="5001728" y="1830404"/>
            <a:ext cx="1074219" cy="2405513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165989-F46F-C488-9115-BD558DAAEA52}"/>
              </a:ext>
            </a:extLst>
          </p:cNvPr>
          <p:cNvCxnSpPr>
            <a:cxnSpLocks/>
          </p:cNvCxnSpPr>
          <p:nvPr/>
        </p:nvCxnSpPr>
        <p:spPr>
          <a:xfrm>
            <a:off x="4912694" y="2743200"/>
            <a:ext cx="1203361" cy="2217019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2F8960-E2E7-8ABC-C37F-57C1F1C6B9D1}"/>
              </a:ext>
            </a:extLst>
          </p:cNvPr>
          <p:cNvCxnSpPr>
            <a:cxnSpLocks/>
          </p:cNvCxnSpPr>
          <p:nvPr/>
        </p:nvCxnSpPr>
        <p:spPr>
          <a:xfrm>
            <a:off x="5234138" y="3033160"/>
            <a:ext cx="1237446" cy="1202757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42B908-EEB7-FA96-DE9D-6E3297F1853F}"/>
              </a:ext>
            </a:extLst>
          </p:cNvPr>
          <p:cNvCxnSpPr>
            <a:cxnSpLocks/>
          </p:cNvCxnSpPr>
          <p:nvPr/>
        </p:nvCxnSpPr>
        <p:spPr>
          <a:xfrm>
            <a:off x="6365105" y="2115151"/>
            <a:ext cx="257076" cy="2399898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6D8978-0782-A927-25FB-899F2B1F1FDE}"/>
              </a:ext>
            </a:extLst>
          </p:cNvPr>
          <p:cNvCxnSpPr>
            <a:cxnSpLocks/>
          </p:cNvCxnSpPr>
          <p:nvPr/>
        </p:nvCxnSpPr>
        <p:spPr>
          <a:xfrm flipH="1">
            <a:off x="6471584" y="1830404"/>
            <a:ext cx="528789" cy="3136232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4B8478-1772-EF8E-2EFA-18ECF5398DFA}"/>
              </a:ext>
            </a:extLst>
          </p:cNvPr>
          <p:cNvCxnSpPr>
            <a:cxnSpLocks/>
          </p:cNvCxnSpPr>
          <p:nvPr/>
        </p:nvCxnSpPr>
        <p:spPr>
          <a:xfrm flipH="1">
            <a:off x="6920564" y="1796715"/>
            <a:ext cx="1024488" cy="2439202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CE0132-EA91-91A2-C78C-2FF386421B28}"/>
              </a:ext>
            </a:extLst>
          </p:cNvPr>
          <p:cNvCxnSpPr>
            <a:cxnSpLocks/>
          </p:cNvCxnSpPr>
          <p:nvPr/>
        </p:nvCxnSpPr>
        <p:spPr>
          <a:xfrm flipH="1">
            <a:off x="6920564" y="3033160"/>
            <a:ext cx="1244868" cy="1933476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3DE81C-F44F-80BB-051D-9AA93C9A7795}"/>
              </a:ext>
            </a:extLst>
          </p:cNvPr>
          <p:cNvCxnSpPr>
            <a:cxnSpLocks/>
          </p:cNvCxnSpPr>
          <p:nvPr/>
        </p:nvCxnSpPr>
        <p:spPr>
          <a:xfrm flipH="1">
            <a:off x="6920564" y="2115151"/>
            <a:ext cx="2406317" cy="2399898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9A0BFF-1ED2-B710-674B-5DD0BFB6F730}"/>
              </a:ext>
            </a:extLst>
          </p:cNvPr>
          <p:cNvCxnSpPr>
            <a:cxnSpLocks/>
          </p:cNvCxnSpPr>
          <p:nvPr/>
        </p:nvCxnSpPr>
        <p:spPr>
          <a:xfrm flipV="1">
            <a:off x="2994560" y="365760"/>
            <a:ext cx="973455" cy="2574757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E62952-D764-2805-9118-42780BCCD5E1}"/>
              </a:ext>
            </a:extLst>
          </p:cNvPr>
          <p:cNvCxnSpPr>
            <a:cxnSpLocks/>
          </p:cNvCxnSpPr>
          <p:nvPr/>
        </p:nvCxnSpPr>
        <p:spPr>
          <a:xfrm flipV="1">
            <a:off x="3751245" y="760396"/>
            <a:ext cx="597770" cy="1070008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48A0B2-926B-F797-9557-49FBADB4B9B1}"/>
              </a:ext>
            </a:extLst>
          </p:cNvPr>
          <p:cNvCxnSpPr>
            <a:cxnSpLocks/>
          </p:cNvCxnSpPr>
          <p:nvPr/>
        </p:nvCxnSpPr>
        <p:spPr>
          <a:xfrm flipV="1">
            <a:off x="4044215" y="360945"/>
            <a:ext cx="720290" cy="1435770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A63EC-8446-E95E-9593-8B2CBCC33440}"/>
              </a:ext>
            </a:extLst>
          </p:cNvPr>
          <p:cNvCxnSpPr>
            <a:cxnSpLocks/>
          </p:cNvCxnSpPr>
          <p:nvPr/>
        </p:nvCxnSpPr>
        <p:spPr>
          <a:xfrm flipV="1">
            <a:off x="4403958" y="760396"/>
            <a:ext cx="508736" cy="1354755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750338-D92E-4082-3EAB-BFF02ECFDC0B}"/>
              </a:ext>
            </a:extLst>
          </p:cNvPr>
          <p:cNvCxnSpPr>
            <a:cxnSpLocks/>
          </p:cNvCxnSpPr>
          <p:nvPr/>
        </p:nvCxnSpPr>
        <p:spPr>
          <a:xfrm flipV="1">
            <a:off x="5001728" y="360945"/>
            <a:ext cx="232410" cy="1754206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BAA894-FC86-F981-1055-AA5940C2FCEB}"/>
              </a:ext>
            </a:extLst>
          </p:cNvPr>
          <p:cNvCxnSpPr>
            <a:cxnSpLocks/>
          </p:cNvCxnSpPr>
          <p:nvPr/>
        </p:nvCxnSpPr>
        <p:spPr>
          <a:xfrm flipV="1">
            <a:off x="5026393" y="1072413"/>
            <a:ext cx="421506" cy="2055797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703C1C-161E-513A-25EE-61C08C8CF390}"/>
              </a:ext>
            </a:extLst>
          </p:cNvPr>
          <p:cNvCxnSpPr>
            <a:cxnSpLocks/>
          </p:cNvCxnSpPr>
          <p:nvPr/>
        </p:nvCxnSpPr>
        <p:spPr>
          <a:xfrm flipV="1">
            <a:off x="5034816" y="360945"/>
            <a:ext cx="798093" cy="3072065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0EE84D-C9FC-5A1F-F629-E41451756468}"/>
              </a:ext>
            </a:extLst>
          </p:cNvPr>
          <p:cNvCxnSpPr>
            <a:cxnSpLocks/>
          </p:cNvCxnSpPr>
          <p:nvPr/>
        </p:nvCxnSpPr>
        <p:spPr>
          <a:xfrm flipV="1">
            <a:off x="5546256" y="360945"/>
            <a:ext cx="925328" cy="2551499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773DF9-F281-F570-C333-289F7FD2D64E}"/>
              </a:ext>
            </a:extLst>
          </p:cNvPr>
          <p:cNvCxnSpPr>
            <a:cxnSpLocks/>
          </p:cNvCxnSpPr>
          <p:nvPr/>
        </p:nvCxnSpPr>
        <p:spPr>
          <a:xfrm flipH="1" flipV="1">
            <a:off x="5996539" y="360945"/>
            <a:ext cx="99461" cy="1910617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938FFC-0DA4-A397-3AAF-3B5A5EF63ED8}"/>
              </a:ext>
            </a:extLst>
          </p:cNvPr>
          <p:cNvCxnSpPr>
            <a:cxnSpLocks/>
          </p:cNvCxnSpPr>
          <p:nvPr/>
        </p:nvCxnSpPr>
        <p:spPr>
          <a:xfrm flipV="1">
            <a:off x="4912694" y="1072413"/>
            <a:ext cx="1558890" cy="1391654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F7CB7E-7CD0-A9B9-AA8B-D45AC7F5C4A0}"/>
              </a:ext>
            </a:extLst>
          </p:cNvPr>
          <p:cNvCxnSpPr>
            <a:cxnSpLocks/>
          </p:cNvCxnSpPr>
          <p:nvPr/>
        </p:nvCxnSpPr>
        <p:spPr>
          <a:xfrm flipV="1">
            <a:off x="4403958" y="360945"/>
            <a:ext cx="2449229" cy="2703899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1070B0-8B8B-90E1-940D-60561BDC3DBF}"/>
              </a:ext>
            </a:extLst>
          </p:cNvPr>
          <p:cNvCxnSpPr>
            <a:cxnSpLocks/>
          </p:cNvCxnSpPr>
          <p:nvPr/>
        </p:nvCxnSpPr>
        <p:spPr>
          <a:xfrm flipV="1">
            <a:off x="4397242" y="1072413"/>
            <a:ext cx="2455945" cy="1687631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9D1C12-344B-8405-FD6B-DC5889AA056F}"/>
              </a:ext>
            </a:extLst>
          </p:cNvPr>
          <p:cNvCxnSpPr>
            <a:cxnSpLocks/>
          </p:cNvCxnSpPr>
          <p:nvPr/>
        </p:nvCxnSpPr>
        <p:spPr>
          <a:xfrm flipV="1">
            <a:off x="6670906" y="760396"/>
            <a:ext cx="608402" cy="1036319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E0CD57-2133-473F-7783-0B61926B2E3A}"/>
              </a:ext>
            </a:extLst>
          </p:cNvPr>
          <p:cNvCxnSpPr>
            <a:cxnSpLocks/>
          </p:cNvCxnSpPr>
          <p:nvPr/>
        </p:nvCxnSpPr>
        <p:spPr>
          <a:xfrm flipH="1" flipV="1">
            <a:off x="7549413" y="1072413"/>
            <a:ext cx="90642" cy="724302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C56F8B-6896-3598-435C-F89B762E138C}"/>
              </a:ext>
            </a:extLst>
          </p:cNvPr>
          <p:cNvCxnSpPr>
            <a:cxnSpLocks/>
          </p:cNvCxnSpPr>
          <p:nvPr/>
        </p:nvCxnSpPr>
        <p:spPr>
          <a:xfrm flipH="1" flipV="1">
            <a:off x="7549413" y="360945"/>
            <a:ext cx="974960" cy="2579572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4D31D2-94D5-4A6F-4832-DC36E8E42FC1}"/>
              </a:ext>
            </a:extLst>
          </p:cNvPr>
          <p:cNvCxnSpPr>
            <a:cxnSpLocks/>
          </p:cNvCxnSpPr>
          <p:nvPr/>
        </p:nvCxnSpPr>
        <p:spPr>
          <a:xfrm flipH="1" flipV="1">
            <a:off x="8124319" y="1072413"/>
            <a:ext cx="904178" cy="1199149"/>
          </a:xfrm>
          <a:prstGeom prst="line">
            <a:avLst/>
          </a:prstGeom>
          <a:ln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68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5F553-1249-23AE-0043-4A9FAF1C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FA48E-B846-D509-9B7C-F3DC16DC0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same loving God is still saying “grace and peace” to us.… When we know his grace, then we can experience his peace….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894EF7-283A-BBAE-3EF1-07216347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Bryan </a:t>
            </a:r>
            <a:r>
              <a:rPr lang="en-US" dirty="0" err="1"/>
              <a:t>Chapell</a:t>
            </a:r>
            <a:endParaRPr lang="en-US" dirty="0"/>
          </a:p>
        </p:txBody>
      </p:sp>
      <p:pic>
        <p:nvPicPr>
          <p:cNvPr id="8" name="Picture Placeholder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23DE716-86DC-FD00-AE4F-7DEE0470E9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6" r="1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3821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42D8C-2A65-B1C6-19DE-F242316E9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95B4E-04BD-2FA6-8103-50E5969A8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With such peace the gospel conquers challenges greater than we, and grants us the confidence and compassion to face them in Christ’s name and with his blessing.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D256B6-1A7F-C5E4-917C-A02B7166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Bryan </a:t>
            </a:r>
            <a:r>
              <a:rPr lang="en-US" dirty="0" err="1"/>
              <a:t>Chapell</a:t>
            </a:r>
            <a:endParaRPr lang="en-US" dirty="0"/>
          </a:p>
        </p:txBody>
      </p:sp>
      <p:pic>
        <p:nvPicPr>
          <p:cNvPr id="8" name="Picture Placeholder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C0CE2F0-B2BC-E288-4E57-FCC5AF93A7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6" r="1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8945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81B17-3E96-F216-82B7-6880F8D4D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4CC1-C6F4-052A-ACB7-10F9974D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1353800" cy="1325563"/>
          </a:xfrm>
        </p:spPr>
        <p:txBody>
          <a:bodyPr/>
          <a:lstStyle/>
          <a:p>
            <a:r>
              <a:rPr lang="en-US" dirty="0"/>
              <a:t>Next time: Ephesians 1:3–6 (pp. 27–36)</a:t>
            </a:r>
          </a:p>
        </p:txBody>
      </p:sp>
    </p:spTree>
    <p:extLst>
      <p:ext uri="{BB962C8B-B14F-4D97-AF65-F5344CB8AC3E}">
        <p14:creationId xmlns:p14="http://schemas.microsoft.com/office/powerpoint/2010/main" val="1205794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79406-E3C4-3653-5CFF-0FA917924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DF7933E-FC78-39E2-BC78-1CD098BF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Commentaries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A0FE023-F641-0885-17AA-596B76F3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0790382" cy="4026429"/>
          </a:xfrm>
        </p:spPr>
        <p:txBody>
          <a:bodyPr/>
          <a:lstStyle/>
          <a:p>
            <a:pPr marL="920750" indent="-460375"/>
            <a:r>
              <a:rPr lang="en-US" dirty="0"/>
              <a:t>Quotes are due to Jim by Thursday night</a:t>
            </a:r>
          </a:p>
          <a:p>
            <a:pPr marL="920750" indent="-460375"/>
            <a:endParaRPr lang="en-US" dirty="0"/>
          </a:p>
          <a:p>
            <a:pPr marL="920750" indent="-460375"/>
            <a:r>
              <a:rPr lang="en-US" dirty="0"/>
              <a:t>If you would like one, let Jim know</a:t>
            </a:r>
          </a:p>
        </p:txBody>
      </p:sp>
    </p:spTree>
    <p:extLst>
      <p:ext uri="{BB962C8B-B14F-4D97-AF65-F5344CB8AC3E}">
        <p14:creationId xmlns:p14="http://schemas.microsoft.com/office/powerpoint/2010/main" val="2428150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comments)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Be out of this room by 9:50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9CE32-46AC-1D06-6230-92543CFA1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75051"/>
            <a:ext cx="6233160" cy="5182949"/>
          </a:xfrm>
        </p:spPr>
        <p:txBody>
          <a:bodyPr/>
          <a:lstStyle/>
          <a:p>
            <a:r>
              <a:rPr lang="en-US" dirty="0"/>
              <a:t>All believers are saints, and every saint is a believer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F5F377-9524-5A14-443F-3A6FF559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Calvin</a:t>
            </a:r>
            <a:endParaRPr lang="en-US" sz="32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F7159B4-337C-B828-35BD-63316807BBE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3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592F9-FDF0-EB04-6DA7-7032463BB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246A6-7148-B731-24C1-F46E99138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Old Testament, a variety of items were described as set apart: a nation, a specific place, the temple, the Sabbath, as well as people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6A6664-9ABC-A167-7A1E-E37A221E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Darrell Bock</a:t>
            </a:r>
          </a:p>
        </p:txBody>
      </p:sp>
      <p:pic>
        <p:nvPicPr>
          <p:cNvPr id="11" name="Picture Placeholder 10" descr="A person with a beard smiling&#10;&#10;AI-generated content may be incorrect.">
            <a:extLst>
              <a:ext uri="{FF2B5EF4-FFF2-40B4-BE49-F238E27FC236}">
                <a16:creationId xmlns:a16="http://schemas.microsoft.com/office/drawing/2014/main" id="{3DC73474-EA7E-B257-6947-8FAB44CBE1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63" r="25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84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5EF1B-502C-11FB-FC94-4CB84BBC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38AA-9F67-AE6F-574F-159BA2F0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Dr. Bill Klein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11B3EB-B77A-051F-5E4F-9E1A37E7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75051"/>
            <a:ext cx="6339840" cy="5182949"/>
          </a:xfrm>
        </p:spPr>
        <p:txBody>
          <a:bodyPr/>
          <a:lstStyle/>
          <a:p>
            <a:r>
              <a:rPr lang="en-US" dirty="0"/>
              <a:t>Yahweh himself was the “Holy One of Israel”</a:t>
            </a:r>
          </a:p>
          <a:p>
            <a:endParaRPr lang="en-US" dirty="0"/>
          </a:p>
          <a:p>
            <a:r>
              <a:rPr lang="en-US" dirty="0"/>
              <a:t>(Isaiah 45:11)</a:t>
            </a:r>
          </a:p>
        </p:txBody>
      </p:sp>
      <p:pic>
        <p:nvPicPr>
          <p:cNvPr id="6" name="Picture Placeholder 5" descr="A person with white hair and a beard&#10;&#10;AI-generated content may be incorrect.">
            <a:extLst>
              <a:ext uri="{FF2B5EF4-FFF2-40B4-BE49-F238E27FC236}">
                <a16:creationId xmlns:a16="http://schemas.microsoft.com/office/drawing/2014/main" id="{02155738-7FE2-FCC6-9229-2CEAC0B08D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37" b="1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519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48DA7-CF36-0FEA-6F87-C3CFF2F09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812FC-898D-D296-82FB-0D6272107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Greek translation of the OT, the congregation assembled for worship, the whole people of Israel, and sometimes also the angels are called “saints.”…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EAB2B6-A631-D6CA-8C55-0373DB18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Markus Barth</a:t>
            </a:r>
          </a:p>
        </p:txBody>
      </p:sp>
      <p:pic>
        <p:nvPicPr>
          <p:cNvPr id="11" name="Picture Placeholder 10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B0098468-1382-DE7D-449F-782CCF4BAD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5617" b="5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384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14113</TotalTime>
  <Words>1726</Words>
  <Application>Microsoft Macintosh PowerPoint</Application>
  <PresentationFormat>Widescreen</PresentationFormat>
  <Paragraphs>215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Avenir Next</vt:lpstr>
      <vt:lpstr>Calibri</vt:lpstr>
      <vt:lpstr>Lato</vt:lpstr>
      <vt:lpstr>Office Theme</vt:lpstr>
      <vt:lpstr>PowerPoint Presentation</vt:lpstr>
      <vt:lpstr>Ephesians, week 4 (pages 23–27)</vt:lpstr>
      <vt:lpstr>PowerPoint Presentation</vt:lpstr>
      <vt:lpstr>Hear: Ephesians 1</vt:lpstr>
      <vt:lpstr>Ephesians 1:1–2</vt:lpstr>
      <vt:lpstr>Dr. John Calvin</vt:lpstr>
      <vt:lpstr>Dr. Darrell Bock</vt:lpstr>
      <vt:lpstr>Dr. Bill Klein</vt:lpstr>
      <vt:lpstr>Dr. Markus Barth</vt:lpstr>
      <vt:lpstr>Dr. Markus Barth</vt:lpstr>
      <vt:lpstr>Ephesians, week 4 (pages 23–27)</vt:lpstr>
      <vt:lpstr>Review: Excursus: Bible translations</vt:lpstr>
      <vt:lpstr>Footnotes in the LSB (numbers)</vt:lpstr>
      <vt:lpstr> “in Ephesus” options</vt:lpstr>
      <vt:lpstr>Review: Excursus: Bible translations</vt:lpstr>
      <vt:lpstr>Review: Excursus: Bible translations</vt:lpstr>
      <vt:lpstr>Review: Excursus: Bible translations</vt:lpstr>
      <vt:lpstr>Review: Excursus: Bible translations</vt:lpstr>
      <vt:lpstr>Review: Excursus: Bible translations</vt:lpstr>
      <vt:lpstr>Review: Excursus: Bible translations</vt:lpstr>
      <vt:lpstr>Review: Excursus: Bible translations</vt:lpstr>
      <vt:lpstr>Review: Excursus: Bible translations</vt:lpstr>
      <vt:lpstr>The predominant textual flow diagram for non-fragmentary witnesses in the Catholic Epistles; image source: Peter J. Gurry, A Critical Examination of the Coherence-Based Genealogical Method in New Testament Textual Criticism (Brill, 2017), pp. 60-61</vt:lpstr>
      <vt:lpstr>Major Greek New Testament families</vt:lpstr>
      <vt:lpstr>Review: Excursus: Bible translations</vt:lpstr>
      <vt:lpstr>Review: Excursus: Bible translations</vt:lpstr>
      <vt:lpstr>Textual criticism recommended reading</vt:lpstr>
      <vt:lpstr>Review: Excursus: Bible translations</vt:lpstr>
      <vt:lpstr>Review: Excursus: Bible translations</vt:lpstr>
      <vt:lpstr>PowerPoint Presentation</vt:lpstr>
      <vt:lpstr>Ephesians 1:1–2 (NA28)</vt:lpstr>
      <vt:lpstr>PowerPoint Presentation</vt:lpstr>
      <vt:lpstr>Review: Excursus: Bible translations</vt:lpstr>
      <vt:lpstr>Major Greek New Testament families</vt:lpstr>
      <vt:lpstr>Textual Criticism Guidelines</vt:lpstr>
      <vt:lpstr>Textual Criticism Guidelines</vt:lpstr>
      <vt:lpstr>Textual Criticism Guidelines</vt:lpstr>
      <vt:lpstr>Textual Criticism Guidelines</vt:lpstr>
      <vt:lpstr>Textual Criticism Guidelines</vt:lpstr>
      <vt:lpstr>Textual Criticism Guidelines</vt:lpstr>
      <vt:lpstr>Textual Criticism Guidelines</vt:lpstr>
      <vt:lpstr>Ephesians, week 4 (pages 23–27)</vt:lpstr>
      <vt:lpstr>Normal first-century introduction: author, recipient, greetings</vt:lpstr>
      <vt:lpstr>Dr. R. Kent Hughes</vt:lpstr>
      <vt:lpstr>Ephesians, week 4 (pages 23–27)</vt:lpstr>
      <vt:lpstr>Dr. Lynn Cohick</vt:lpstr>
      <vt:lpstr>Ephesians, week 4 (pages 23–27)</vt:lpstr>
      <vt:lpstr>Dr. Frank Thielman</vt:lpstr>
      <vt:lpstr>Dr. Frank Thielman</vt:lpstr>
      <vt:lpstr>PowerPoint Presentation</vt:lpstr>
      <vt:lpstr>PowerPoint Presentation</vt:lpstr>
      <vt:lpstr>Dr. Bryan Chapell</vt:lpstr>
      <vt:lpstr>Dr. Bryan Chapell</vt:lpstr>
      <vt:lpstr>Next time: Ephesians 1:3–6 (pp. 27–36)</vt:lpstr>
      <vt:lpstr>Commentaries</vt:lpstr>
      <vt:lpstr>Prayer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24</cp:revision>
  <cp:lastPrinted>2025-04-05T19:33:33Z</cp:lastPrinted>
  <dcterms:created xsi:type="dcterms:W3CDTF">2022-07-16T19:21:48Z</dcterms:created>
  <dcterms:modified xsi:type="dcterms:W3CDTF">2025-04-12T15:00:51Z</dcterms:modified>
</cp:coreProperties>
</file>